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E4A031-AB6C-41AD-8A16-FD8C5BEAE9DD}" type="datetimeFigureOut">
              <a:rPr lang="ru-RU" smtClean="0"/>
              <a:t>01.05.2012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7" Type="http://schemas.microsoft.com/office/2007/relationships/hdphoto" Target="../media/hdphoto2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24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7" Type="http://schemas.microsoft.com/office/2007/relationships/hdphoto" Target="../media/hdphoto2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7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7" Type="http://schemas.microsoft.com/office/2007/relationships/hdphoto" Target="../media/hdphoto3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30.wdp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33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7" Type="http://schemas.microsoft.com/office/2007/relationships/hdphoto" Target="../media/hdphoto3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35.wdp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5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8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1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63488"/>
            <a:ext cx="7772400" cy="1828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ПОДГОТОВКА  К    ГИА  ПО МАТЕМАТИКЕ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77724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ИЗ ОТКРЫТОГО БАНКА ЗАДАНИЙ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2011-2012 УЧЕБНЫЙ ГОД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392288"/>
            <a:ext cx="7772400" cy="1036712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accent2"/>
                </a:solidFill>
              </a:rPr>
              <a:t>ЗАДАНИЯ   </a:t>
            </a:r>
            <a:r>
              <a:rPr lang="ru-RU" dirty="0" smtClean="0">
                <a:solidFill>
                  <a:schemeClr val="accent2"/>
                </a:solidFill>
              </a:rPr>
              <a:t>17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02635" y="5733256"/>
            <a:ext cx="7772400" cy="91440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chemeClr val="tx1"/>
                </a:solidFill>
              </a:rPr>
              <a:t> УЧИТЕЛЬ: </a:t>
            </a:r>
            <a:r>
              <a:rPr lang="ru-RU" dirty="0" err="1" smtClean="0">
                <a:solidFill>
                  <a:schemeClr val="tx1"/>
                </a:solidFill>
              </a:rPr>
              <a:t>Чернышова</a:t>
            </a:r>
            <a:r>
              <a:rPr lang="ru-RU" dirty="0" smtClean="0">
                <a:solidFill>
                  <a:schemeClr val="tx1"/>
                </a:solidFill>
              </a:rPr>
              <a:t> А.В.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" y="3717032"/>
            <a:ext cx="840025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51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 </a:t>
            </a:r>
            <a:r>
              <a:rPr lang="ru-RU" dirty="0" smtClean="0"/>
              <a:t>132806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0828" y="1851909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132807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44056" y="3275015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132808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5"/>
            <a:ext cx="8424936" cy="80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4" y="2420888"/>
            <a:ext cx="836858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0" y="3941414"/>
            <a:ext cx="8360516" cy="75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 </a:t>
            </a:r>
            <a:r>
              <a:rPr lang="ru-RU" dirty="0" smtClean="0"/>
              <a:t>132809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0828" y="1700808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132810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0827" y="2924944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132811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5"/>
            <a:ext cx="8424936" cy="70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7" y="2367208"/>
            <a:ext cx="8336517" cy="55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7" y="3477490"/>
            <a:ext cx="8399645" cy="59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1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 </a:t>
            </a:r>
            <a:r>
              <a:rPr lang="ru-RU" dirty="0" smtClean="0"/>
              <a:t>132812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5840" y="2348880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132813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14899" y="3770712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132814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0" y="1124744"/>
            <a:ext cx="840099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7" y="4365104"/>
            <a:ext cx="8316797" cy="8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8" y="2852935"/>
            <a:ext cx="8333565" cy="93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1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 </a:t>
            </a:r>
            <a:r>
              <a:rPr lang="ru-RU" dirty="0" smtClean="0"/>
              <a:t>132815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0828" y="2038222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132816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12945" y="3717032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132817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5" y="1030110"/>
            <a:ext cx="839964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7" y="2598002"/>
            <a:ext cx="8291763" cy="114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4293096"/>
            <a:ext cx="82839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9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 </a:t>
            </a:r>
            <a:r>
              <a:rPr lang="ru-RU" dirty="0" smtClean="0"/>
              <a:t>132818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0828" y="1988840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132819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3653" y="3390758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132820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3" y="1052736"/>
            <a:ext cx="835481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3" y="2492896"/>
            <a:ext cx="835481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8" y="3889822"/>
            <a:ext cx="832763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5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ДЕМОВЕРСИЯ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7" y="1340768"/>
            <a:ext cx="8247357" cy="125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 </a:t>
            </a:r>
            <a:r>
              <a:rPr lang="ru-RU" dirty="0" smtClean="0"/>
              <a:t>132785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0060" y="2179999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132786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44056" y="3775963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132787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24936" cy="108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7" y="2714625"/>
            <a:ext cx="8376416" cy="107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4" y="4365104"/>
            <a:ext cx="839829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 </a:t>
            </a:r>
            <a:r>
              <a:rPr lang="ru-RU" dirty="0" smtClean="0"/>
              <a:t>132788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0828" y="2132856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179367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52305" y="3976266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132790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2736"/>
            <a:ext cx="849694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7" y="2702049"/>
            <a:ext cx="8360917" cy="129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6" y="4509120"/>
            <a:ext cx="8358398" cy="145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7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 </a:t>
            </a:r>
            <a:r>
              <a:rPr lang="ru-RU" dirty="0" smtClean="0"/>
              <a:t>132791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0828" y="2159696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132792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23528" y="3861048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132793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7" y="1052736"/>
            <a:ext cx="8424936" cy="111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6095"/>
            <a:ext cx="8424936" cy="92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9" y="4527448"/>
            <a:ext cx="8326193" cy="70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1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 </a:t>
            </a:r>
            <a:r>
              <a:rPr lang="ru-RU" dirty="0" smtClean="0"/>
              <a:t>132794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0828" y="1700808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132795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0827" y="3068960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132796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1" y="1052736"/>
            <a:ext cx="839229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1" y="2367208"/>
            <a:ext cx="8453821" cy="75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3" y="3765251"/>
            <a:ext cx="8377947" cy="59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 </a:t>
            </a:r>
            <a:r>
              <a:rPr lang="ru-RU" dirty="0" smtClean="0"/>
              <a:t>132797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0828" y="1999761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132798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0828" y="3212976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132799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94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8" y="2649997"/>
            <a:ext cx="8399644" cy="44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8" y="3778971"/>
            <a:ext cx="8327636" cy="55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7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 </a:t>
            </a:r>
            <a:r>
              <a:rPr lang="ru-RU" dirty="0" smtClean="0"/>
              <a:t>132800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0828" y="1700808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132801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0827" y="2924944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132802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73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5" y="2276872"/>
            <a:ext cx="851003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7" y="3591344"/>
            <a:ext cx="8323157" cy="80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0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66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 </a:t>
            </a:r>
            <a:r>
              <a:rPr lang="ru-RU" dirty="0" smtClean="0"/>
              <a:t>132803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0828" y="1885121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132804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0827" y="3298484"/>
            <a:ext cx="8183880" cy="666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 </a:t>
            </a:r>
            <a:r>
              <a:rPr lang="ru-RU" dirty="0" smtClean="0"/>
              <a:t>132805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5" y="1124744"/>
            <a:ext cx="8404937" cy="75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4" y="2462699"/>
            <a:ext cx="8332929" cy="80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9" y="3956074"/>
            <a:ext cx="8409874" cy="72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3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122</TotalTime>
  <Words>94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ПОДГОТОВКА  К    ГИА  ПО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hitech</dc:creator>
  <cp:lastModifiedBy>Алла</cp:lastModifiedBy>
  <cp:revision>35</cp:revision>
  <dcterms:created xsi:type="dcterms:W3CDTF">2012-04-01T08:57:44Z</dcterms:created>
  <dcterms:modified xsi:type="dcterms:W3CDTF">2012-05-01T17:57:21Z</dcterms:modified>
</cp:coreProperties>
</file>