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E4A031-AB6C-41AD-8A16-FD8C5BEAE9DD}" type="datetimeFigureOut">
              <a:rPr lang="ru-RU" smtClean="0"/>
              <a:t>05.04.2012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FCB8A7-2835-4BFD-B3F9-0F745407B8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3.wdp"/><Relationship Id="rId7" Type="http://schemas.microsoft.com/office/2007/relationships/hdphoto" Target="../media/hdphoto25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microsoft.com/office/2007/relationships/hdphoto" Target="../media/hdphoto24.wdp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6.wdp"/><Relationship Id="rId7" Type="http://schemas.microsoft.com/office/2007/relationships/hdphoto" Target="../media/hdphoto28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microsoft.com/office/2007/relationships/hdphoto" Target="../media/hdphoto27.wdp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9.wdp"/><Relationship Id="rId7" Type="http://schemas.microsoft.com/office/2007/relationships/hdphoto" Target="../media/hdphoto31.wdp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microsoft.com/office/2007/relationships/hdphoto" Target="../media/hdphoto30.wdp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2.wdp"/><Relationship Id="rId7" Type="http://schemas.microsoft.com/office/2007/relationships/hdphoto" Target="../media/hdphoto34.wdp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microsoft.com/office/2007/relationships/hdphoto" Target="../media/hdphoto33.wdp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5.wdp"/><Relationship Id="rId7" Type="http://schemas.microsoft.com/office/2007/relationships/hdphoto" Target="../media/hdphoto37.wdp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microsoft.com/office/2007/relationships/hdphoto" Target="../media/hdphoto36.wdp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8.wdp"/><Relationship Id="rId7" Type="http://schemas.microsoft.com/office/2007/relationships/hdphoto" Target="../media/hdphoto40.wdp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microsoft.com/office/2007/relationships/hdphoto" Target="../media/hdphoto39.wdp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41.wdp"/><Relationship Id="rId7" Type="http://schemas.microsoft.com/office/2007/relationships/hdphoto" Target="../media/hdphoto43.wdp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microsoft.com/office/2007/relationships/hdphoto" Target="../media/hdphoto42.wdp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44.wdp"/><Relationship Id="rId7" Type="http://schemas.microsoft.com/office/2007/relationships/hdphoto" Target="../media/hdphoto46.wdp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microsoft.com/office/2007/relationships/hdphoto" Target="../media/hdphoto45.wdp"/><Relationship Id="rId4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7.wdp"/><Relationship Id="rId7" Type="http://schemas.microsoft.com/office/2007/relationships/hdphoto" Target="../media/hdphoto49.wdp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microsoft.com/office/2007/relationships/hdphoto" Target="../media/hdphoto48.wdp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50.wdp"/><Relationship Id="rId7" Type="http://schemas.microsoft.com/office/2007/relationships/hdphoto" Target="../media/hdphoto52.wdp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microsoft.com/office/2007/relationships/hdphoto" Target="../media/hdphoto51.wdp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53.wdp"/><Relationship Id="rId7" Type="http://schemas.microsoft.com/office/2007/relationships/hdphoto" Target="../media/hdphoto55.wdp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microsoft.com/office/2007/relationships/hdphoto" Target="../media/hdphoto54.wdp"/><Relationship Id="rId4" Type="http://schemas.openxmlformats.org/officeDocument/2006/relationships/image" Target="../media/image56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56.wdp"/><Relationship Id="rId7" Type="http://schemas.microsoft.com/office/2007/relationships/hdphoto" Target="../media/hdphoto58.wdp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microsoft.com/office/2007/relationships/hdphoto" Target="../media/hdphoto57.wdp"/><Relationship Id="rId4" Type="http://schemas.openxmlformats.org/officeDocument/2006/relationships/image" Target="../media/image59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59.wdp"/><Relationship Id="rId7" Type="http://schemas.microsoft.com/office/2007/relationships/hdphoto" Target="../media/hdphoto61.wdp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microsoft.com/office/2007/relationships/hdphoto" Target="../media/hdphoto60.wdp"/><Relationship Id="rId4" Type="http://schemas.openxmlformats.org/officeDocument/2006/relationships/image" Target="../media/image6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6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7" Type="http://schemas.microsoft.com/office/2007/relationships/hdphoto" Target="../media/hdphoto10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microsoft.com/office/2007/relationships/hdphoto" Target="../media/hdphoto9.wdp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7" Type="http://schemas.microsoft.com/office/2007/relationships/hdphoto" Target="../media/hdphoto1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12.wdp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4.wdp"/><Relationship Id="rId7" Type="http://schemas.microsoft.com/office/2007/relationships/hdphoto" Target="../media/hdphoto16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microsoft.com/office/2007/relationships/hdphoto" Target="../media/hdphoto15.wdp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7.wdp"/><Relationship Id="rId7" Type="http://schemas.microsoft.com/office/2007/relationships/hdphoto" Target="../media/hdphoto19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microsoft.com/office/2007/relationships/hdphoto" Target="../media/hdphoto18.wdp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0.wdp"/><Relationship Id="rId7" Type="http://schemas.microsoft.com/office/2007/relationships/hdphoto" Target="../media/hdphoto22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microsoft.com/office/2007/relationships/hdphoto" Target="../media/hdphoto21.wdp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63488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/>
                </a:solidFill>
              </a:rPr>
              <a:t>ПОДГОТОВКА  К    ГИА  ПО МАТЕМАТИКЕ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ИЗ ОТКРЫТОГО БАНКА ЗАДАНИЙ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2011-2012 УЧЕБНЫЙ ГОД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2392288"/>
            <a:ext cx="7772400" cy="103671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ЗАДАНИЯ   </a:t>
            </a:r>
            <a:r>
              <a:rPr lang="ru-RU" dirty="0" smtClean="0">
                <a:solidFill>
                  <a:schemeClr val="accent2"/>
                </a:solidFill>
              </a:rPr>
              <a:t>18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02635" y="5733256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>
                <a:solidFill>
                  <a:schemeClr val="tx1"/>
                </a:solidFill>
              </a:rPr>
              <a:t> УЧИТЕЛЬ: </a:t>
            </a:r>
            <a:r>
              <a:rPr lang="ru-RU" dirty="0" err="1" smtClean="0">
                <a:solidFill>
                  <a:schemeClr val="tx1"/>
                </a:solidFill>
              </a:rPr>
              <a:t>Чернышова</a:t>
            </a:r>
            <a:r>
              <a:rPr lang="ru-RU" dirty="0" smtClean="0">
                <a:solidFill>
                  <a:schemeClr val="tx1"/>
                </a:solidFill>
              </a:rPr>
              <a:t> А.В.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" y="3717032"/>
            <a:ext cx="840025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512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179415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179416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179417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1052736"/>
            <a:ext cx="544380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48" y="2304863"/>
            <a:ext cx="5606988" cy="4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3533774"/>
            <a:ext cx="5571785" cy="399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81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179418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179424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179425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1124744"/>
            <a:ext cx="524629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2233858"/>
            <a:ext cx="6525764" cy="54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3581400"/>
            <a:ext cx="6525763" cy="60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1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179426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179447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179448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35" y="1100413"/>
            <a:ext cx="690743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2323335"/>
            <a:ext cx="6101004" cy="52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0" y="3571874"/>
            <a:ext cx="6119721" cy="6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1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179449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179450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179451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20" y="1124744"/>
            <a:ext cx="547877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99" y="2341808"/>
            <a:ext cx="5489893" cy="5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09" y="3591344"/>
            <a:ext cx="5479283" cy="48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9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179452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179453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179454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1124744"/>
            <a:ext cx="512697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2348880"/>
            <a:ext cx="5126970" cy="62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92" y="3504768"/>
            <a:ext cx="5156205" cy="64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57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179455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179456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179457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884"/>
          <a:stretch/>
        </p:blipFill>
        <p:spPr bwMode="auto">
          <a:xfrm>
            <a:off x="395536" y="1124744"/>
            <a:ext cx="5400600" cy="59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29095"/>
            <a:ext cx="5472608" cy="6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03" y="3518476"/>
            <a:ext cx="5406402" cy="5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9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179458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179459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179460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819"/>
          <a:stretch/>
        </p:blipFill>
        <p:spPr bwMode="auto">
          <a:xfrm>
            <a:off x="420828" y="1191491"/>
            <a:ext cx="5244117" cy="505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3" y="2314099"/>
            <a:ext cx="5665953" cy="53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3" y="3453231"/>
            <a:ext cx="5642080" cy="4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6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179461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179462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179463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1124744"/>
            <a:ext cx="5159284" cy="4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2367208"/>
            <a:ext cx="6007214" cy="413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3562350"/>
            <a:ext cx="6095388" cy="51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0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179464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179465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179467</a:t>
            </a: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1124744"/>
            <a:ext cx="4960551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83" y="2367208"/>
            <a:ext cx="5044202" cy="413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3576782"/>
            <a:ext cx="5085849" cy="42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179471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179472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179473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1124743"/>
            <a:ext cx="7535548" cy="47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2367207"/>
            <a:ext cx="7535548" cy="519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97" y="3591344"/>
            <a:ext cx="7927081" cy="48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67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ДЕМОВЕРСИЯ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68760"/>
            <a:ext cx="615341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7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179474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179476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179479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1124744"/>
            <a:ext cx="7463541" cy="5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2367208"/>
            <a:ext cx="7435375" cy="48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3583998"/>
            <a:ext cx="6277210" cy="63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0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179480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179481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179482</a:t>
            </a: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6" y="1153228"/>
            <a:ext cx="6023381" cy="547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2248145"/>
            <a:ext cx="6100661" cy="46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3501008"/>
            <a:ext cx="624669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0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smtClean="0"/>
              <a:t>№ 179483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179485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179486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84" y="2367208"/>
            <a:ext cx="6222242" cy="55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84" y="3571874"/>
            <a:ext cx="6222242" cy="57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84" y="1124744"/>
            <a:ext cx="620510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9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179354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503591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179356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03" y="2351044"/>
            <a:ext cx="4983071" cy="50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02" y="3519336"/>
            <a:ext cx="4983071" cy="574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442354" y="2852936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179359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179364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179367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2354" y="2852936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179373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1124744"/>
            <a:ext cx="467555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79" y="2332572"/>
            <a:ext cx="4664692" cy="52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3449782"/>
            <a:ext cx="4970818" cy="483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7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179378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179380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3068960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179388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1124744"/>
            <a:ext cx="597399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54" y="2367208"/>
            <a:ext cx="5952470" cy="55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6" y="3691487"/>
            <a:ext cx="5756363" cy="67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1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179393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179399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3068960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179400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1124743"/>
            <a:ext cx="4871253" cy="5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10" y="2367208"/>
            <a:ext cx="4845070" cy="59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3735360"/>
            <a:ext cx="4799244" cy="37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179401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179402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3068960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179404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18" y="1124744"/>
            <a:ext cx="625724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42" y="2367208"/>
            <a:ext cx="6245324" cy="55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18" y="3691486"/>
            <a:ext cx="6458838" cy="67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7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179406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179408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179410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23" y="1124744"/>
            <a:ext cx="581824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8" y="2367208"/>
            <a:ext cx="6120173" cy="48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9" y="3456492"/>
            <a:ext cx="6354207" cy="55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0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179411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0828" y="1700808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179412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20827" y="2924944"/>
            <a:ext cx="8183880" cy="6664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179414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78" y="1124744"/>
            <a:ext cx="6004729" cy="463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27" y="2252908"/>
            <a:ext cx="6327167" cy="45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44" y="3547470"/>
            <a:ext cx="6349050" cy="457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142</Words>
  <Application>Microsoft Office PowerPoint</Application>
  <PresentationFormat>Экран (4:3)</PresentationFormat>
  <Paragraphs>67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ПОДГОТОВКА  К    ГИА 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hitech</dc:creator>
  <cp:lastModifiedBy>Алла</cp:lastModifiedBy>
  <cp:revision>25</cp:revision>
  <dcterms:created xsi:type="dcterms:W3CDTF">2012-04-01T08:57:44Z</dcterms:created>
  <dcterms:modified xsi:type="dcterms:W3CDTF">2012-04-05T07:06:59Z</dcterms:modified>
</cp:coreProperties>
</file>