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6348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ПОДГОТОВКА  К    ГИА  ПО МАТЕМАТИКЕ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ИЗ ОТКРЫТОГО БАНКА ЗАДАНИЙ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392288"/>
            <a:ext cx="7772400" cy="103671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ЗАДАНИЯ   </a:t>
            </a:r>
            <a:r>
              <a:rPr lang="ru-RU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02635" y="573325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 УЧИТЕЛЬ: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631" y="3717032"/>
            <a:ext cx="840025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851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137301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35824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38463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</a:t>
            </a:r>
            <a:r>
              <a:rPr lang="en-US" dirty="0" smtClean="0"/>
              <a:t>137302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35824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7276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7555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</a:t>
            </a:r>
            <a:r>
              <a:rPr lang="en-US" dirty="0" smtClean="0"/>
              <a:t>137303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35824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6855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7555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</a:t>
            </a:r>
            <a:r>
              <a:rPr lang="en-US" dirty="0" smtClean="0"/>
              <a:t>137304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142984"/>
            <a:ext cx="835824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177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126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</a:t>
            </a:r>
            <a:r>
              <a:rPr lang="en-US" dirty="0" smtClean="0"/>
              <a:t>137305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8680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28168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</a:t>
            </a:r>
            <a:r>
              <a:rPr lang="en-US" dirty="0" smtClean="0"/>
              <a:t>137306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2" y="1142984"/>
            <a:ext cx="8382021" cy="53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1785926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137307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8286808" cy="77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28596" y="3214686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137308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857628"/>
            <a:ext cx="82868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24824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126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</a:t>
            </a:r>
            <a:r>
              <a:rPr lang="en-US" dirty="0" smtClean="0"/>
              <a:t>137309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142984"/>
            <a:ext cx="82868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000240"/>
            <a:ext cx="8183880" cy="6126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137310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643182"/>
            <a:ext cx="839928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8439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ДЕМОВЕРСИЯ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50112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287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137294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3"/>
            <a:ext cx="8429684" cy="262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1150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137295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142984"/>
            <a:ext cx="834233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25379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137296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071546"/>
            <a:ext cx="848136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2252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137297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9127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6884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137298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358246" cy="258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4453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137299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36519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8784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</a:t>
            </a:r>
            <a:r>
              <a:rPr lang="en-US" dirty="0" smtClean="0"/>
              <a:t>137300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4100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49166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57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ПОДГОТОВКА  К    ГИА  ПО МАТЕМАТИКЕ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hitech</dc:creator>
  <cp:lastModifiedBy>hitech</cp:lastModifiedBy>
  <cp:revision>28</cp:revision>
  <dcterms:created xsi:type="dcterms:W3CDTF">2012-04-01T08:57:44Z</dcterms:created>
  <dcterms:modified xsi:type="dcterms:W3CDTF">2012-05-09T18:24:22Z</dcterms:modified>
</cp:coreProperties>
</file>