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4" r:id="rId18"/>
    <p:sldId id="281" r:id="rId19"/>
    <p:sldId id="280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5" r:id="rId29"/>
    <p:sldId id="296" r:id="rId30"/>
    <p:sldId id="294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51E"/>
    <a:srgbClr val="FF0066"/>
    <a:srgbClr val="F9F1B9"/>
    <a:srgbClr val="FF9900"/>
    <a:srgbClr val="CC0000"/>
    <a:srgbClr val="FF9966"/>
    <a:srgbClr val="FFCC00"/>
    <a:srgbClr val="A50021"/>
    <a:srgbClr val="D74C35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06/relationships/vbaProject" Target="vbaProject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07E9-5A66-4AEB-B9D8-765CF915F1C2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6DF0-3242-4688-9D4D-5B1C5FE0A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C348-F14F-4423-ACCF-B69A767AD6DC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74FA7-DA42-4A2E-85AD-0EEC4C163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9D88-6CC6-42DA-A20F-AD497E988997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7708-F1CC-4546-9066-57965894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CA5D-79F1-4815-998E-35EDCB17E11E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AEA0B-F183-4771-B15A-11607FF43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91DE-9B07-4A6C-BB66-2E551AE73612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CAF3D-FB53-4418-99EA-CEBEC765D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B516-7D39-49D6-8368-D990D55131DD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F803-AAEF-45CC-BBE3-238F2861F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D2CDC-E74F-438A-AD0D-7B4015C60AB7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9B7E-CF44-41D0-B4CE-6B4100D1B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D307-58C9-4087-AADA-20657F90DD92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DA28-0F8A-4864-A922-4FDA89422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AFB1-C603-45E9-8C71-B916FF0EEC31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E545-10C2-4EA6-8EA7-78EE93E35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3CDC-338F-454E-B7CC-73935B14B040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7A53-4E1E-4A4D-BBF5-B1675BC7E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8F6B-6FCC-47AA-A743-383FE8E78FA5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40F4-03BB-4B29-A122-700225FE7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DD6906-5EDD-4637-A7BD-C0400141B37B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3FD1AC-A683-488B-BA13-E4371D8FC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968370" y="546096"/>
            <a:ext cx="7772400" cy="1000125"/>
          </a:xfrm>
        </p:spPr>
        <p:txBody>
          <a:bodyPr/>
          <a:lstStyle/>
          <a:p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rgbClr val="A50021"/>
                </a:solidFill>
              </a:rPr>
              <a:t>Валиёва С.Б. МОУ СОШ №3 г. Сковородино</a:t>
            </a:r>
            <a:r>
              <a:rPr lang="ru-RU" b="1" dirty="0" smtClean="0">
                <a:solidFill>
                  <a:srgbClr val="A50021"/>
                </a:solidFill>
              </a:rPr>
              <a:t/>
            </a:r>
            <a:br>
              <a:rPr lang="ru-RU" b="1" dirty="0" smtClean="0">
                <a:solidFill>
                  <a:srgbClr val="A50021"/>
                </a:solidFill>
              </a:rPr>
            </a:br>
            <a:r>
              <a:rPr lang="ru-RU" b="1" dirty="0" smtClean="0">
                <a:solidFill>
                  <a:srgbClr val="A50021"/>
                </a:solidFill>
              </a:rPr>
              <a:t/>
            </a:r>
            <a:br>
              <a:rPr lang="ru-RU" b="1" dirty="0" smtClean="0">
                <a:solidFill>
                  <a:srgbClr val="A50021"/>
                </a:solidFill>
              </a:rPr>
            </a:br>
            <a:r>
              <a:rPr lang="ru-RU" b="1" dirty="0" smtClean="0">
                <a:solidFill>
                  <a:srgbClr val="A50021"/>
                </a:solidFill>
              </a:rPr>
              <a:t/>
            </a:r>
            <a:br>
              <a:rPr lang="ru-RU" b="1" dirty="0" smtClean="0">
                <a:solidFill>
                  <a:srgbClr val="A50021"/>
                </a:solidFill>
              </a:rPr>
            </a:b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Тест по теме: «Глагол»</a:t>
            </a:r>
            <a:b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</a:b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4 класс</a:t>
            </a: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2" name="Подзаголовок 2"/>
          <p:cNvSpPr>
            <a:spLocks/>
          </p:cNvSpPr>
          <p:nvPr/>
        </p:nvSpPr>
        <p:spPr bwMode="auto">
          <a:xfrm>
            <a:off x="250825" y="6453188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1000" b="1" dirty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99" y="5934670"/>
            <a:ext cx="55292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Тест создан на основе шаблона,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взятого с сайта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http://www.nachalka.com/test_shablon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macro?name=wrk_start_L1"/>
          </p:cNvPr>
          <p:cNvSpPr/>
          <p:nvPr/>
        </p:nvSpPr>
        <p:spPr>
          <a:xfrm>
            <a:off x="608007" y="5230815"/>
            <a:ext cx="2000250" cy="428625"/>
          </a:xfrm>
          <a:prstGeom prst="roundRect">
            <a:avLst/>
          </a:prstGeom>
          <a:solidFill>
            <a:srgbClr val="9B05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Уровень 1</a:t>
            </a:r>
          </a:p>
        </p:txBody>
      </p:sp>
      <p:sp>
        <p:nvSpPr>
          <p:cNvPr id="7" name="Скругленный прямоугольник 6">
            <a:hlinkClick r:id="" action="ppaction://macro?name=wrk_start_L2"/>
          </p:cNvPr>
          <p:cNvSpPr/>
          <p:nvPr/>
        </p:nvSpPr>
        <p:spPr>
          <a:xfrm>
            <a:off x="6373815" y="5230815"/>
            <a:ext cx="2000250" cy="428625"/>
          </a:xfrm>
          <a:prstGeom prst="roundRect">
            <a:avLst/>
          </a:prstGeom>
          <a:solidFill>
            <a:srgbClr val="9B05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Уровень 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группу слов, в окончания которых надо поставить букву Е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292726" y="1627185"/>
            <a:ext cx="3603630" cy="18018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Прочита_шь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Раскол_шь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Дела_шь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47644" y="4510089"/>
            <a:ext cx="3963993" cy="18018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крич_шь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Сто_шь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Рису_шь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4510089"/>
            <a:ext cx="3603630" cy="18018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Хохоч_шь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Собира_шь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Смотр_шь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47644" y="1627185"/>
            <a:ext cx="3963993" cy="18018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Поплыв_шь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Истоп_шь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Увид_шь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группу слов, в которых нужно поставить </a:t>
            </a:r>
            <a:r>
              <a:rPr lang="ru-RU" b="1" dirty="0" err="1" smtClean="0">
                <a:latin typeface="Arial" charset="0"/>
                <a:cs typeface="Arial" charset="0"/>
              </a:rPr>
              <a:t>ь</a:t>
            </a:r>
            <a:endParaRPr lang="ru-RU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47644" y="4510089"/>
            <a:ext cx="3963993" cy="18018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Жеч_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Плачеш_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Помощ_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292726" y="1627184"/>
            <a:ext cx="3603630" cy="180181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Спиш_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Положиш_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Калач_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4510089"/>
            <a:ext cx="3603630" cy="18018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Стрич_ся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Говориш_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Стриж_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47644" y="1627185"/>
            <a:ext cx="3963993" cy="180181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Испеч_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Ключ_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Скачеш_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Дополните определение:</a:t>
            </a:r>
          </a:p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Ко 2-му спряжению относятся все глаголы на ____, кроме слов-исключений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292726" y="2708274"/>
            <a:ext cx="3603631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ить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8" y="4870452"/>
            <a:ext cx="3603630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еть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4870452"/>
            <a:ext cx="3603630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уть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2708274"/>
            <a:ext cx="3503621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ыть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 группу глаголов, которые относятся к 1 спряжению.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968370" y="4149726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Стелить, шагать, поздравлять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932363" y="1987548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Слышать, поздравить, дышать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4932363" y="4149726"/>
            <a:ext cx="3214696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Гнать, вертеть, беречь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968370" y="1987548"/>
            <a:ext cx="314325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Кивнуть, купить, гнать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Какой из глаголов может изменяться по родам и числам, но не по лицам?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292726" y="4510089"/>
            <a:ext cx="324326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стучит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4510089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сломаете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1987548"/>
            <a:ext cx="3214696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учусь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1987548"/>
            <a:ext cx="314325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mtClean="0">
                <a:latin typeface="Arial" pitchFamily="34" charset="0"/>
                <a:cs typeface="Arial" pitchFamily="34" charset="0"/>
              </a:rPr>
              <a:t>хвалил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Какой из записанных ниже глаголов можно вставить в предложение:</a:t>
            </a:r>
          </a:p>
          <a:p>
            <a:pPr algn="ctr" eaLnBrk="1" hangingPunct="1">
              <a:buNone/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Наш двор ________________ снегом?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4870452"/>
            <a:ext cx="324326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засыпало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2347911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засыпала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4870452"/>
            <a:ext cx="3214696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засыпал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292726" y="2347911"/>
            <a:ext cx="314325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засыпались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К какому глаголу в будущем времени нужно добавить слово будет?</a:t>
            </a:r>
            <a:endParaRPr lang="ru-RU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292726" y="4870452"/>
            <a:ext cx="324326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кричать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4870452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закричать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8007" y="2347911"/>
            <a:ext cx="3214696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перекричать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292726" y="2347911"/>
            <a:ext cx="314325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кричит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Выберите строчку, где записаны вопросы, на которые отвечают глаголы.</a:t>
            </a:r>
            <a:endParaRPr lang="ru-RU" sz="3600" b="1" u="sng" dirty="0" smtClean="0">
              <a:solidFill>
                <a:srgbClr val="9B051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47644" y="5230815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Что делать? Что сделали? Что сделала?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47644" y="3074877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Что сделать? Какая? Почему?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47644" y="1987548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Что делает? Откуда? Что сделала?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47644" y="4149726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Что? Кто? Что делали?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5538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Выберите группу слов, в которой все глаголы записаны в</a:t>
            </a:r>
            <a:r>
              <a:rPr lang="ru-RU" sz="3600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 </a:t>
            </a:r>
            <a:r>
              <a:rPr lang="ru-RU" sz="3600" b="1" u="sng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начальной форме.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328733" y="1987548"/>
            <a:ext cx="6486534" cy="708245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Смотреть, видеть, говорить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328733" y="3074877"/>
            <a:ext cx="6486534" cy="708245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Смотрю, вижу, говорю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328733" y="5237055"/>
            <a:ext cx="6486534" cy="708245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Смотришь, видишь, говоришь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328733" y="4149726"/>
            <a:ext cx="6486534" cy="708245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Смотрим, видим, говорим</a:t>
            </a:r>
            <a:endParaRPr lang="ru-RU" sz="32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442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Дополните предложение:</a:t>
            </a: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Глаголы могут стоять в форме…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47644" y="5591178"/>
            <a:ext cx="5159392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Прошедшего, настоящего и будущего времени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47644" y="2947476"/>
            <a:ext cx="5159392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Прошлого, настоящего и будущего времени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490911" y="1627185"/>
            <a:ext cx="5159392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Настоящего, современного и прошедшего времени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490911" y="4149726"/>
            <a:ext cx="5159392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Будущего, настоящего и старинного времени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0418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5900738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13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1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4</a:t>
            </a:r>
            <a:endParaRPr lang="ru-RU" sz="4800" dirty="0" smtClean="0">
              <a:latin typeface="Arial" charset="0"/>
              <a:cs typeface="Arial" charset="0"/>
            </a:endParaRPr>
          </a:p>
        </p:txBody>
      </p:sp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smtClean="0">
                <a:cs typeface="Arial" charset="0"/>
              </a:rPr>
              <a:t>Время: 1 мин. 57 сек.</a:t>
            </a:r>
            <a:endParaRPr lang="ru-RU" sz="3200"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Изменение глаголов по лицам и числам называется…</a:t>
            </a:r>
            <a:endParaRPr lang="ru-RU" sz="3600" b="1" u="sng" dirty="0" smtClean="0">
              <a:solidFill>
                <a:srgbClr val="9B051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2465952"/>
            <a:ext cx="3717940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спряжение</a:t>
            </a:r>
            <a:endParaRPr lang="ru-RU" sz="4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932363" y="4149726"/>
            <a:ext cx="3717940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лицо</a:t>
            </a:r>
            <a:endParaRPr lang="ru-RU" sz="4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4932363" y="2465952"/>
            <a:ext cx="3717940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склонение</a:t>
            </a:r>
            <a:endParaRPr lang="ru-RU" sz="4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4149726"/>
            <a:ext cx="3717940" cy="9630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окончание</a:t>
            </a:r>
            <a:endParaRPr lang="ru-RU" sz="4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97282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Выберите группу, в которой все глаголы стоят </a:t>
            </a:r>
          </a:p>
          <a:p>
            <a:pPr algn="ctr" eaLnBrk="1" hangingPunct="1">
              <a:buNone/>
            </a:pPr>
            <a:r>
              <a:rPr lang="ru-RU" sz="3600" b="1" u="sng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 будущем времени.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5591178"/>
            <a:ext cx="4324356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Введет, войдет, почувствует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130548" y="3429000"/>
            <a:ext cx="4324356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Вел, шел, чувствовал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049459" y="4510089"/>
            <a:ext cx="4324356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Ведет, вошел, чувствовал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211637" y="2347911"/>
            <a:ext cx="4324356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Ведет, идет, чувствует</a:t>
            </a:r>
            <a:endParaRPr lang="ru-RU" sz="28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0354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Какая часть слова указывает на глагол </a:t>
            </a:r>
            <a:r>
              <a:rPr lang="ru-RU" sz="3600" b="1" u="sng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прошедшего</a:t>
            </a: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 времени?</a:t>
            </a:r>
            <a:endParaRPr lang="ru-RU" sz="3600" b="1" u="sng" dirty="0" smtClean="0">
              <a:solidFill>
                <a:srgbClr val="9B051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1987548"/>
            <a:ext cx="3243267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суффикс</a:t>
            </a: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292726" y="4510089"/>
            <a:ext cx="3243267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приставка</a:t>
            </a: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8007" y="4510089"/>
            <a:ext cx="3243267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окончание</a:t>
            </a: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292726" y="1987548"/>
            <a:ext cx="3243267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корень</a:t>
            </a: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1378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Выберите группу слов, в которой глагол купить стоит в </a:t>
            </a:r>
            <a:r>
              <a:rPr lang="ru-RU" sz="3600" b="1" u="sng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1,2 и 3 лице единственного числа.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3068637"/>
            <a:ext cx="7567623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Куплю, купишь, купит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1987548"/>
            <a:ext cx="7567623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Куплю, купим, купят</a:t>
            </a: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8007" y="4149726"/>
            <a:ext cx="7567623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Купить, покупать, купит</a:t>
            </a: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5230815"/>
            <a:ext cx="7567623" cy="926648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Куплю, купишь</a:t>
            </a:r>
            <a:r>
              <a:rPr lang="ru-RU" sz="4000" b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купят</a:t>
            </a:r>
            <a:endParaRPr lang="ru-RU" sz="40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402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Выберите группу слов, в окончании которых нужно поставить </a:t>
            </a:r>
            <a:r>
              <a:rPr lang="ru-RU" sz="3600" b="1" u="sng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букву е</a:t>
            </a: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.</a:t>
            </a:r>
            <a:endParaRPr lang="ru-RU" sz="3600" b="1" u="sng" dirty="0" smtClean="0">
              <a:solidFill>
                <a:srgbClr val="9B051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47644" y="5230815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Рису_шь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хохоч_шь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собира_шь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47644" y="2965676"/>
            <a:ext cx="8648712" cy="82368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Гон_шь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вид_шь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дыш_шь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47644" y="4149725"/>
            <a:ext cx="8648712" cy="72072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Поплыв_шь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возьм_шь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смотр_шь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47644" y="1987548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Полож_шь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верт_шь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лов_шь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426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Выберите группу слов, в которых нужно поставить </a:t>
            </a:r>
            <a:r>
              <a:rPr lang="ru-RU" sz="3600" b="1" u="sng" dirty="0" err="1" smtClean="0">
                <a:solidFill>
                  <a:srgbClr val="9B051E"/>
                </a:solidFill>
                <a:latin typeface="Arial" charset="0"/>
                <a:cs typeface="Arial" charset="0"/>
              </a:rPr>
              <a:t>ь</a:t>
            </a: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.</a:t>
            </a:r>
            <a:endParaRPr lang="ru-RU" sz="3600" b="1" u="sng" dirty="0" smtClean="0">
              <a:solidFill>
                <a:srgbClr val="9B051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47644" y="3068637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Молодеж_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прыгаеш_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стеч_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47644" y="5230815"/>
            <a:ext cx="8648712" cy="82368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Стрич_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реч_ка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делаеш_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47644" y="4149725"/>
            <a:ext cx="8648712" cy="72072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Встаеш_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ноч_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меч_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47644" y="1987548"/>
            <a:ext cx="8648712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Врач_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возьмеш_</a:t>
            </a: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сеч_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450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Какой из глаголов может изменяться по родам и числам, но не по лицам?</a:t>
            </a:r>
            <a:endParaRPr lang="ru-RU" sz="3600" b="1" u="sng" dirty="0" smtClean="0">
              <a:solidFill>
                <a:srgbClr val="9B051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0548" y="4149726"/>
            <a:ext cx="3243267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жарила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130548" y="5230815"/>
            <a:ext cx="3243267" cy="82368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встречаете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130548" y="3068636"/>
            <a:ext cx="3243267" cy="72072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пахнет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130548" y="1987548"/>
            <a:ext cx="3243267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возьмусь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5474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Дополни определение:</a:t>
            </a:r>
          </a:p>
          <a:p>
            <a:pPr algn="ctr" eaLnBrk="1" hangingPunct="1">
              <a:buNone/>
            </a:pP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Ко 2 спряжению относятся все глаголы на _____, кроме слов-исключений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0548" y="2347911"/>
            <a:ext cx="2274897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ить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130548" y="5230815"/>
            <a:ext cx="2274897" cy="82368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ать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968370" y="3789363"/>
            <a:ext cx="2274897" cy="72072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оть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292726" y="3789363"/>
            <a:ext cx="2274897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dirty="0" err="1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ють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6498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Какой из записанных ниже глаголов можно вставить в предложение?</a:t>
            </a:r>
          </a:p>
          <a:p>
            <a:pPr algn="ctr" eaLnBrk="1" hangingPunct="1">
              <a:buNone/>
            </a:pP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Вскоре ________________ дождь.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968370" y="4149726"/>
            <a:ext cx="2882904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начался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68370" y="2605314"/>
            <a:ext cx="2882904" cy="82368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началось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2708274"/>
            <a:ext cx="2882904" cy="72072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началась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292726" y="4149726"/>
            <a:ext cx="2882904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начали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546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40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К какому глаголу в будущем времени нужно добавить слово </a:t>
            </a:r>
            <a:r>
              <a:rPr lang="ru-RU" sz="4000" b="1" u="sng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будет</a:t>
            </a:r>
            <a:r>
              <a:rPr lang="ru-RU" sz="4000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292726" y="2708274"/>
            <a:ext cx="2882904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крутить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68370" y="2605314"/>
            <a:ext cx="2882904" cy="82368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крутит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968370" y="4149726"/>
            <a:ext cx="2882904" cy="72072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перекрутит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292726" y="4149726"/>
            <a:ext cx="2882904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закрутит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9570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85733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строчку, где записаны вопросы, на которые отвечают глаголы.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1987548"/>
            <a:ext cx="3286148" cy="157163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делать?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сделали?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сделала?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4149726"/>
            <a:ext cx="3143272" cy="164307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сделать?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Какая?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Почему?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4932363" y="1987548"/>
            <a:ext cx="3286148" cy="157162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делает?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Откуда?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сделала?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932363" y="4149726"/>
            <a:ext cx="3429024" cy="157162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Кто? Что?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делали?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3815" y="6311905"/>
            <a:ext cx="252254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Вариант 1.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Выберите группу глаголов, которые относятся к </a:t>
            </a:r>
            <a:r>
              <a:rPr lang="ru-RU" b="1" u="sng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1 спряжению</a:t>
            </a:r>
            <a:r>
              <a:rPr lang="ru-RU" b="1" dirty="0" smtClean="0">
                <a:solidFill>
                  <a:srgbClr val="9B051E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4149726"/>
            <a:ext cx="7927986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Брить, писать, плыть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1987548"/>
            <a:ext cx="7927986" cy="82368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Видеть, ставить, гнать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8007" y="3068636"/>
            <a:ext cx="7927986" cy="720727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Дышать, терпеть, смотреть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5230815"/>
            <a:ext cx="7927986" cy="720726"/>
          </a:xfrm>
          <a:prstGeom prst="roundRect">
            <a:avLst/>
          </a:prstGeom>
          <a:solidFill>
            <a:srgbClr val="F9F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B051E"/>
                </a:solidFill>
                <a:latin typeface="Arial" pitchFamily="34" charset="0"/>
                <a:cs typeface="Arial" pitchFamily="34" charset="0"/>
              </a:rPr>
              <a:t>Зависеть, ходить, вертеть</a:t>
            </a:r>
            <a:endParaRPr lang="ru-RU" sz="3600" b="1" dirty="0">
              <a:solidFill>
                <a:srgbClr val="9B05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4178" y="6311904"/>
            <a:ext cx="2162178" cy="400110"/>
          </a:xfrm>
          <a:prstGeom prst="rect">
            <a:avLst/>
          </a:prstGeom>
          <a:solidFill>
            <a:srgbClr val="F9F1B9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B051E"/>
                </a:solidFill>
              </a:rPr>
              <a:t>Вариант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522" name="TEMA_SLIDE" r:id="rId2" imgW="9144000" imgH="285840"/>
        </mc:Choice>
        <mc:Fallback>
          <p:control name="TEMA_SLIDE" r:id="rId2" imgW="9144000" imgH="285840">
            <p:pic>
              <p:nvPicPr>
                <p:cNvPr id="0" name="TEMA_SLIDE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010400"/>
                  <a:ext cx="9144000" cy="28733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08007" y="546096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группу слов, в которой все глаголы записаны в начальной форме.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1472" y="4429132"/>
            <a:ext cx="3000396" cy="150019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Ходить, петь, купить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2347911"/>
            <a:ext cx="3000396" cy="150019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Хожу, пою, куплю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2347911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Ходим, поём, купим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292725" y="4510089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Ходишь, поёшь, купишь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08007" y="185733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Дополните предложение. </a:t>
            </a:r>
          </a:p>
          <a:p>
            <a:pPr algn="ctr" eaLnBrk="1" hangingPunct="1">
              <a:buNone/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Глаголы могут стоять в форме…</a:t>
            </a:r>
            <a:endParaRPr lang="ru-RU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6" y="4149726"/>
            <a:ext cx="7927987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Прошедшего, настоящего и будущего времени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2708274"/>
            <a:ext cx="7927986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Настоящего, современного и прошедшего времени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8007" y="1627185"/>
            <a:ext cx="7927987" cy="7207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Прошлого, настоящего и будущего времени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5500702"/>
            <a:ext cx="7927986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Будущего, настоящего и старинного времени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 группу, в которой все глаголы стоят в настоящем времени.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770185" y="5230815"/>
            <a:ext cx="3063086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ведет, идет, чувствует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68370" y="3428999"/>
            <a:ext cx="3243266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Вел, шел, чувствовал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3428999"/>
            <a:ext cx="3214696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Ведет, вошел, чувствует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000371" y="1627185"/>
            <a:ext cx="3143258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Ведет, войдет, почувствует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85733"/>
            <a:ext cx="8229600" cy="1400175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Arial" charset="0"/>
                <a:cs typeface="Arial" charset="0"/>
              </a:rPr>
              <a:t>Какая часть слова указывает на глагол прошедшего времени?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292726" y="3428999"/>
            <a:ext cx="3243268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суффикс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68370" y="3428999"/>
            <a:ext cx="3243266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окончание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130548" y="5230815"/>
            <a:ext cx="3214696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приставка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130548" y="1627184"/>
            <a:ext cx="3143258" cy="108108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корень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Изменение глаголов по лицам и числам называется…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292726" y="4149726"/>
            <a:ext cx="324326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спряжение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4149726"/>
            <a:ext cx="3243267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лицо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292726" y="1987548"/>
            <a:ext cx="3214696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окончание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1987548"/>
            <a:ext cx="3143258" cy="144145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склонение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8007" y="4510089"/>
            <a:ext cx="7927986" cy="7207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Кладу, кладешь, кладет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007" y="3068637"/>
            <a:ext cx="7747805" cy="7207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Кладу, кладете, кладем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08007" y="5951541"/>
            <a:ext cx="7927986" cy="53499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Кладу, кладешь, кладем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08007" y="1627185"/>
            <a:ext cx="7927986" cy="7207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Кладем, кладете, кладут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08007" y="185733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latin typeface="Arial" charset="0"/>
                <a:cs typeface="Arial" charset="0"/>
              </a:rPr>
            </a:br>
            <a:r>
              <a:rPr lang="ru-RU" sz="3200" b="1" dirty="0" smtClean="0">
                <a:latin typeface="Arial" charset="0"/>
                <a:cs typeface="Arial" charset="0"/>
              </a:rPr>
              <a:t>Выбери группу глаголов, в которой они стоят в 1, 2, 3 лице единственного числа</a:t>
            </a:r>
            <a:br>
              <a:rPr lang="ru-RU" sz="3200" b="1" dirty="0" smtClean="0">
                <a:latin typeface="Arial" charset="0"/>
                <a:cs typeface="Arial" charset="0"/>
              </a:rPr>
            </a:b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 сколько можно мучиться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 сколько можно мучиться!</Template>
  <TotalTime>458</TotalTime>
  <Words>786</Words>
  <Application>Microsoft Office PowerPoint</Application>
  <PresentationFormat>Экран (4:3)</PresentationFormat>
  <Paragraphs>201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да сколько можно мучиться!</vt:lpstr>
      <vt:lpstr>     Валиёва С.Б. МОУ СОШ №3 г. Сковородино   Тест по теме: «Глагол» 4 класс </vt:lpstr>
      <vt:lpstr>Результат теста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Выбери группу глаголов, в которой они стоят в 1, 2, 3 лице единственного числа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тренажера</dc:title>
  <dc:creator>User</dc:creator>
  <cp:lastModifiedBy>Дом</cp:lastModifiedBy>
  <cp:revision>53</cp:revision>
  <dcterms:created xsi:type="dcterms:W3CDTF">2011-03-17T06:59:36Z</dcterms:created>
  <dcterms:modified xsi:type="dcterms:W3CDTF">2011-11-25T17:13:34Z</dcterms:modified>
</cp:coreProperties>
</file>