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19341-590C-4A12-B533-E7431D544703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F564B-B660-46AA-B223-13443D4E4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ТРУДНОСТИ НАПИСАНИЯ ГЛАГОЛОВ НА  - ЯТЬ В НАСТОЯЩЕМ (БУДУЩЕМ) ИЛИ В ПРОШЕДШЕМ ВРЕМЕНИ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4 КЛАСС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2011 год, УМК «ПНШ</a:t>
            </a:r>
            <a:r>
              <a:rPr lang="ru-RU" dirty="0" smtClean="0">
                <a:solidFill>
                  <a:srgbClr val="0070C0"/>
                </a:solidFill>
              </a:rPr>
              <a:t>»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Автор </a:t>
            </a:r>
            <a:r>
              <a:rPr lang="ru-RU" dirty="0" err="1" smtClean="0">
                <a:solidFill>
                  <a:srgbClr val="0070C0"/>
                </a:solidFill>
              </a:rPr>
              <a:t>Крыжановская</a:t>
            </a:r>
            <a:r>
              <a:rPr lang="ru-RU" dirty="0" smtClean="0">
                <a:solidFill>
                  <a:srgbClr val="0070C0"/>
                </a:solidFill>
              </a:rPr>
              <a:t> С.Н.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ст. Тамань, Краснодарский край</a:t>
            </a:r>
            <a:r>
              <a:rPr lang="ru-RU" dirty="0" smtClean="0">
                <a:solidFill>
                  <a:srgbClr val="0070C0"/>
                </a:solidFill>
              </a:rPr>
              <a:t>     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786058"/>
            <a:ext cx="2526634" cy="3456000"/>
          </a:xfrm>
          <a:prstGeom prst="rect">
            <a:avLst/>
          </a:prstGeom>
          <a:noFill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00694" y="2714620"/>
            <a:ext cx="2782163" cy="3456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428604"/>
            <a:ext cx="52241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Вы молодцы!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Кирилл\Рабочий стол\МАМА\Антонимы\7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500174"/>
            <a:ext cx="2074211" cy="2844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СПИШИ ГЛАГОЛЫ, УКАЖИ СПРЯЖЕНИЕ, ОБРАЗУЙ ГЛАГОЛЫ НАСТОЯЩЕГО (БУДУЩЕГО) ИЛИ ПРОШЕДШЕГО ВРЕМЕНИ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571612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dirty="0" smtClean="0"/>
              <a:t>ВЕ…ТЬ</a:t>
            </a:r>
          </a:p>
          <a:p>
            <a:r>
              <a:rPr lang="ru-RU" sz="3600" dirty="0" smtClean="0"/>
              <a:t>СЕ…ТЬ</a:t>
            </a:r>
          </a:p>
          <a:p>
            <a:r>
              <a:rPr lang="ru-RU" sz="3600" dirty="0" smtClean="0"/>
              <a:t>РЕ…ТЬ</a:t>
            </a:r>
          </a:p>
          <a:p>
            <a:r>
              <a:rPr lang="ru-RU" sz="3600" dirty="0" smtClean="0"/>
              <a:t>ЗАТЕ…ТЬ</a:t>
            </a:r>
          </a:p>
          <a:p>
            <a:r>
              <a:rPr lang="ru-RU" sz="3600" dirty="0" smtClean="0"/>
              <a:t>ЛА…ТЬ</a:t>
            </a:r>
          </a:p>
          <a:p>
            <a:r>
              <a:rPr lang="ru-RU" sz="3600" dirty="0" smtClean="0"/>
              <a:t>ТА…ТЬ</a:t>
            </a:r>
          </a:p>
          <a:p>
            <a:r>
              <a:rPr lang="ru-RU" sz="3600" dirty="0" smtClean="0"/>
              <a:t>КАШЛ…ТЬ</a:t>
            </a:r>
          </a:p>
          <a:p>
            <a:r>
              <a:rPr lang="ru-RU" sz="3600" dirty="0" smtClean="0"/>
              <a:t>БЛЕ…ТЬ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84296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ВЕ 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 ТЬ (1) – ВЕ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 ВЕ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СЕ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– СЕ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СЕ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РЕ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-  РЕ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РЕ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ЗАТЕ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– ЗАТЕ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 ЗАТЕ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ЛА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– ЛА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ЛА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ТА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– ТА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ТА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КАШЛ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– КАШЛЯ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КАШЛ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БЛЕ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ТЬ (1) – БЛЕ</a:t>
            </a:r>
            <a:r>
              <a:rPr lang="ru-RU" sz="4000" dirty="0" smtClean="0">
                <a:solidFill>
                  <a:srgbClr val="FF0000"/>
                </a:solidFill>
              </a:rPr>
              <a:t>ЕТ</a:t>
            </a:r>
            <a:r>
              <a:rPr lang="ru-RU" sz="4000" dirty="0" smtClean="0"/>
              <a:t>, БЛЕ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СПИШИ   СЛОВА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329642" cy="21145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     </a:t>
            </a:r>
            <a:r>
              <a:rPr lang="ru-RU" sz="4800" dirty="0" err="1" smtClean="0"/>
              <a:t>Завтр</a:t>
            </a:r>
            <a:r>
              <a:rPr lang="ru-RU" sz="4800" dirty="0" smtClean="0"/>
              <a:t>…,  с…</a:t>
            </a:r>
            <a:r>
              <a:rPr lang="ru-RU" sz="4800" dirty="0" err="1" smtClean="0"/>
              <a:t>одня</a:t>
            </a:r>
            <a:r>
              <a:rPr lang="ru-RU" sz="4800" dirty="0" smtClean="0"/>
              <a:t>,  …</a:t>
            </a:r>
            <a:r>
              <a:rPr lang="ru-RU" sz="4800" dirty="0" err="1" smtClean="0"/>
              <a:t>десь</a:t>
            </a:r>
            <a:r>
              <a:rPr lang="ru-RU" sz="4800" dirty="0" smtClean="0"/>
              <a:t>, </a:t>
            </a:r>
            <a:r>
              <a:rPr lang="ru-RU" sz="4800" dirty="0" err="1" smtClean="0"/>
              <a:t>с</a:t>
            </a:r>
            <a:r>
              <a:rPr lang="ru-RU" sz="4800" dirty="0" smtClean="0"/>
              <a:t>…</a:t>
            </a:r>
            <a:r>
              <a:rPr lang="ru-RU" sz="4800" dirty="0" err="1" smtClean="0"/>
              <a:t>йч</a:t>
            </a:r>
            <a:r>
              <a:rPr lang="ru-RU" sz="4800" dirty="0" smtClean="0"/>
              <a:t>…</a:t>
            </a:r>
            <a:r>
              <a:rPr lang="ru-RU" sz="4800" dirty="0" err="1" smtClean="0"/>
              <a:t>с</a:t>
            </a:r>
            <a:r>
              <a:rPr lang="ru-RU" sz="4800" dirty="0" smtClean="0"/>
              <a:t>,  г…</a:t>
            </a:r>
            <a:r>
              <a:rPr lang="ru-RU" sz="4800" dirty="0" err="1" smtClean="0"/>
              <a:t>реть</a:t>
            </a:r>
            <a:r>
              <a:rPr lang="ru-RU" sz="4800" dirty="0" smtClean="0"/>
              <a:t>,    ж…</a:t>
            </a:r>
            <a:r>
              <a:rPr lang="ru-RU" sz="4800" dirty="0" err="1" smtClean="0"/>
              <a:t>лать</a:t>
            </a:r>
            <a:r>
              <a:rPr lang="ru-RU" sz="4800" dirty="0" smtClean="0"/>
              <a:t>,   с…</a:t>
            </a:r>
            <a:r>
              <a:rPr lang="ru-RU" sz="4800" dirty="0" err="1" smtClean="0"/>
              <a:t>крет</a:t>
            </a:r>
            <a:r>
              <a:rPr lang="ru-RU" sz="4800" dirty="0" smtClean="0"/>
              <a:t>,   п…том</a:t>
            </a:r>
            <a:r>
              <a:rPr lang="ru-RU" sz="4800" dirty="0"/>
              <a:t>,</a:t>
            </a:r>
            <a:r>
              <a:rPr lang="ru-RU" sz="4800" dirty="0" smtClean="0"/>
              <a:t> …</a:t>
            </a:r>
            <a:r>
              <a:rPr lang="ru-RU" sz="4800" dirty="0" err="1" smtClean="0"/>
              <a:t>днажды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571481"/>
            <a:ext cx="7143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 Завтр</a:t>
            </a:r>
            <a:r>
              <a:rPr lang="ru-RU" sz="4800" dirty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, с</a:t>
            </a:r>
            <a:r>
              <a:rPr lang="ru-RU" sz="4800" dirty="0" smtClean="0">
                <a:solidFill>
                  <a:srgbClr val="FF0000"/>
                </a:solidFill>
              </a:rPr>
              <a:t>ег</a:t>
            </a:r>
            <a:r>
              <a:rPr lang="ru-RU" sz="4800" dirty="0" smtClean="0"/>
              <a:t>одня, </a:t>
            </a:r>
            <a:r>
              <a:rPr lang="ru-RU" sz="4800" dirty="0" smtClean="0">
                <a:solidFill>
                  <a:srgbClr val="FF0000"/>
                </a:solidFill>
              </a:rPr>
              <a:t>з</a:t>
            </a:r>
            <a:r>
              <a:rPr lang="ru-RU" sz="4800" dirty="0" smtClean="0"/>
              <a:t>десь, с</a:t>
            </a:r>
            <a:r>
              <a:rPr lang="ru-RU" sz="4800" dirty="0" smtClean="0">
                <a:solidFill>
                  <a:srgbClr val="FF0000"/>
                </a:solidFill>
              </a:rPr>
              <a:t>е</a:t>
            </a:r>
            <a:r>
              <a:rPr lang="ru-RU" sz="4800" dirty="0" smtClean="0"/>
              <a:t>йч</a:t>
            </a:r>
            <a:r>
              <a:rPr lang="ru-RU" sz="4800" dirty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с, г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реть,   ж</a:t>
            </a:r>
            <a:r>
              <a:rPr lang="ru-RU" sz="4800" dirty="0" smtClean="0">
                <a:solidFill>
                  <a:srgbClr val="FF0000"/>
                </a:solidFill>
              </a:rPr>
              <a:t>е</a:t>
            </a:r>
            <a:r>
              <a:rPr lang="ru-RU" sz="4800" dirty="0" smtClean="0"/>
              <a:t>лать,   с</a:t>
            </a:r>
            <a:r>
              <a:rPr lang="ru-RU" sz="4800" dirty="0" smtClean="0">
                <a:solidFill>
                  <a:srgbClr val="FF0000"/>
                </a:solidFill>
              </a:rPr>
              <a:t>е</a:t>
            </a:r>
            <a:r>
              <a:rPr lang="ru-RU" sz="4800" dirty="0" smtClean="0"/>
              <a:t>крет,   п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том, 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днажды.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utterfly6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914400"/>
            <a:ext cx="1714500" cy="1581150"/>
          </a:xfrm>
          <a:prstGeom prst="rect">
            <a:avLst/>
          </a:prstGeom>
          <a:noFill/>
        </p:spPr>
      </p:pic>
      <p:pic>
        <p:nvPicPr>
          <p:cNvPr id="4" name="Picture 4" descr="flowers_17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438400"/>
            <a:ext cx="952500" cy="952500"/>
          </a:xfrm>
          <a:prstGeom prst="rect">
            <a:avLst/>
          </a:prstGeom>
          <a:noFill/>
        </p:spPr>
      </p:pic>
      <p:pic>
        <p:nvPicPr>
          <p:cNvPr id="5" name="Picture 4" descr="1f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5072074"/>
            <a:ext cx="952500" cy="90487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ФИЗМИНУТКА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79186E-6 C 0.03455 -0.06521 0.09566 -0.15841 0.16788 -0.15841 C 0.27535 -0.15841 0.3625 -0.06151 0.3625 0.06198 C 0.3625 0.1013 0.35382 0.13784 0.33628 0.17068 C 0.33906 0.17068 2.77778E-7 0.65865 2.77778E-7 0.66305 C 2.77778E-7 0.65865 -0.33924 0.17068 -0.33646 0.17068 C -0.35399 0.13784 -0.36233 0.1013 -0.36233 0.06198 C -0.36233 -0.06151 -0.27569 -0.15841 -0.16528 -0.15841 C -0.09583 -0.15841 -0.03507 -0.06521 2.77778E-7 -4.79186E-6 Z " pathEditMode="relative" rAng="0" ptsTypes="fffffffff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3723 C 0.09861 -0.15588 0.24688 -0.27729 0.41146 -0.27729 C 0.57605 -0.27729 0.72396 -0.15588 0.82292 0.03723 C 0.72396 0.23011 0.57605 0.35245 0.41146 0.35245 C 0.24688 0.35245 0.09861 0.23011 -3.33333E-6 0.03723 Z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81129E-6 L 0.57969 3.81129E-6 L 0.81458 0.78885 L 0.23472 0.78885 L 1.38778E-17 3.81129E-6 Z " pathEditMode="relative" rAng="0" ptsTypes="FFFFF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СПИШИ ПРЕДЛОЖЕНИЕ, РАЗБЕРИ ПО ЧЛЕНАМ ПРЕДЛОЖЕНИЯ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Вдруг  </a:t>
            </a:r>
            <a:r>
              <a:rPr lang="ru-RU" sz="4000" dirty="0" err="1" smtClean="0"/>
              <a:t>пове</a:t>
            </a:r>
            <a:r>
              <a:rPr lang="ru-RU" sz="4000" dirty="0" smtClean="0"/>
              <a:t>…л  свеж…</a:t>
            </a:r>
            <a:r>
              <a:rPr lang="ru-RU" sz="4000" dirty="0" err="1" smtClean="0"/>
              <a:t>й</a:t>
            </a:r>
            <a:r>
              <a:rPr lang="ru-RU" sz="4000" dirty="0" smtClean="0"/>
              <a:t>  в…т…рок.</a:t>
            </a:r>
          </a:p>
          <a:p>
            <a:pPr>
              <a:buNone/>
            </a:pPr>
            <a:r>
              <a:rPr lang="ru-RU" sz="4000" dirty="0" smtClean="0"/>
              <a:t>Сне…   скор…  </a:t>
            </a:r>
            <a:r>
              <a:rPr lang="ru-RU" sz="4000" dirty="0" err="1" smtClean="0"/>
              <a:t>раста</a:t>
            </a:r>
            <a:r>
              <a:rPr lang="ru-RU" sz="4000" dirty="0" smtClean="0"/>
              <a:t>…т.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Составь и запиши предложения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928662" y="1357297"/>
            <a:ext cx="7964513" cy="5257815"/>
            <a:chOff x="158" y="210"/>
            <a:chExt cx="5398" cy="4048"/>
          </a:xfrm>
        </p:grpSpPr>
        <p:pic>
          <p:nvPicPr>
            <p:cNvPr id="5" name="Picture 6" descr="Изображение 29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210"/>
              <a:ext cx="5398" cy="3919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6" name="Picture 7">
              <a:hlinkClick r:id="" action="ppaction://media"/>
            </p:cNvPr>
            <p:cNvPicPr>
              <a:picLocks noRot="1" noChangeAspect="1" noChangeArrowheads="1"/>
            </p:cNvPicPr>
            <p:nvPr>
              <a:wavAudioFile r:embed="rId1" name="медведь.wav"/>
            </p:nvPr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48" y="3748"/>
              <a:ext cx="38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49" y="3838"/>
              <a:ext cx="2883" cy="420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 i="1">
                  <a:latin typeface="Arial" charset="0"/>
                </a:rPr>
                <a:t>Бурый медведь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медвед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ЗАДАНИЕ:</a:t>
            </a:r>
            <a:br>
              <a:rPr lang="ru-RU" dirty="0" smtClean="0"/>
            </a:br>
            <a:r>
              <a:rPr lang="ru-RU" dirty="0" smtClean="0"/>
              <a:t>СТР. 115 № 87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Итог   урока:</a:t>
            </a:r>
          </a:p>
          <a:p>
            <a:pPr>
              <a:buNone/>
            </a:pPr>
            <a:r>
              <a:rPr lang="ru-RU" dirty="0" smtClean="0"/>
              <a:t>Чему учились?</a:t>
            </a:r>
          </a:p>
          <a:p>
            <a:pPr>
              <a:buNone/>
            </a:pPr>
            <a:r>
              <a:rPr lang="ru-RU" dirty="0" smtClean="0"/>
              <a:t>Что понравилось?</a:t>
            </a:r>
          </a:p>
          <a:p>
            <a:pPr>
              <a:buNone/>
            </a:pPr>
            <a:r>
              <a:rPr lang="ru-RU" dirty="0" smtClean="0"/>
              <a:t>В чем были затруднения?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85</TotalTime>
  <Words>204</Words>
  <Application>Microsoft Office PowerPoint</Application>
  <PresentationFormat>Экран (4:3)</PresentationFormat>
  <Paragraphs>36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Официальная</vt:lpstr>
      <vt:lpstr>Открытая</vt:lpstr>
      <vt:lpstr>Тема Office</vt:lpstr>
      <vt:lpstr>ТРУДНОСТИ НАПИСАНИЯ ГЛАГОЛОВ НА  - ЯТЬ В НАСТОЯЩЕМ (БУДУЩЕМ) ИЛИ В ПРОШЕДШЕМ ВРЕМЕНИ</vt:lpstr>
      <vt:lpstr>СПИШИ ГЛАГОЛЫ, УКАЖИ СПРЯЖЕНИЕ, ОБРАЗУЙ ГЛАГОЛЫ НАСТОЯЩЕГО (БУДУЩЕГО) ИЛИ ПРОШЕДШЕГО ВРЕМЕНИ</vt:lpstr>
      <vt:lpstr>Слайд 3</vt:lpstr>
      <vt:lpstr>СПИШИ   СЛОВА</vt:lpstr>
      <vt:lpstr>Слайд 5</vt:lpstr>
      <vt:lpstr>ФИЗМИНУТКА</vt:lpstr>
      <vt:lpstr>СПИШИ ПРЕДЛОЖЕНИЕ, РАЗБЕРИ ПО ЧЛЕНАМ ПРЕДЛОЖЕНИЯ</vt:lpstr>
      <vt:lpstr>Составь и запиши предложения </vt:lpstr>
      <vt:lpstr>ДОМАШНЕЕ ЗАДАНИЕ: СТР. 115 № 87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ТРУДНОСТИ НАПИСАНИЯ ГЛАГОЛОВ НА  - ЯТЬ В НАСТОЯЩЕМ (БУДУЩЕМ) ИЛИ В ПРОШЕДШЕМ ВРЕМЕНИ</dc:title>
  <dc:creator>Admin</dc:creator>
  <cp:lastModifiedBy>Admin</cp:lastModifiedBy>
  <cp:revision>10</cp:revision>
  <dcterms:created xsi:type="dcterms:W3CDTF">2011-11-15T18:39:57Z</dcterms:created>
  <dcterms:modified xsi:type="dcterms:W3CDTF">2011-11-16T11:46:40Z</dcterms:modified>
</cp:coreProperties>
</file>