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42" r:id="rId1"/>
  </p:sldMasterIdLst>
  <p:notesMasterIdLst>
    <p:notesMasterId r:id="rId18"/>
  </p:notesMasterIdLst>
  <p:sldIdLst>
    <p:sldId id="256" r:id="rId2"/>
    <p:sldId id="271" r:id="rId3"/>
    <p:sldId id="257" r:id="rId4"/>
    <p:sldId id="267" r:id="rId5"/>
    <p:sldId id="266" r:id="rId6"/>
    <p:sldId id="259" r:id="rId7"/>
    <p:sldId id="260" r:id="rId8"/>
    <p:sldId id="261" r:id="rId9"/>
    <p:sldId id="262" r:id="rId10"/>
    <p:sldId id="268" r:id="rId11"/>
    <p:sldId id="269" r:id="rId12"/>
    <p:sldId id="274" r:id="rId13"/>
    <p:sldId id="275" r:id="rId14"/>
    <p:sldId id="270" r:id="rId15"/>
    <p:sldId id="272" r:id="rId16"/>
    <p:sldId id="276" r:id="rId17"/>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Verdana" pitchFamily="34" charset="0"/>
        <a:ea typeface="+mn-ea"/>
        <a:cs typeface="+mn-cs"/>
      </a:defRPr>
    </a:lvl1pPr>
    <a:lvl2pPr marL="457200" algn="l" rtl="0" fontAlgn="base">
      <a:spcBef>
        <a:spcPct val="0"/>
      </a:spcBef>
      <a:spcAft>
        <a:spcPct val="0"/>
      </a:spcAft>
      <a:defRPr kern="1200">
        <a:solidFill>
          <a:schemeClr val="tx1"/>
        </a:solidFill>
        <a:latin typeface="Verdana" pitchFamily="34" charset="0"/>
        <a:ea typeface="+mn-ea"/>
        <a:cs typeface="+mn-cs"/>
      </a:defRPr>
    </a:lvl2pPr>
    <a:lvl3pPr marL="914400" algn="l" rtl="0" fontAlgn="base">
      <a:spcBef>
        <a:spcPct val="0"/>
      </a:spcBef>
      <a:spcAft>
        <a:spcPct val="0"/>
      </a:spcAft>
      <a:defRPr kern="1200">
        <a:solidFill>
          <a:schemeClr val="tx1"/>
        </a:solidFill>
        <a:latin typeface="Verdana" pitchFamily="34" charset="0"/>
        <a:ea typeface="+mn-ea"/>
        <a:cs typeface="+mn-cs"/>
      </a:defRPr>
    </a:lvl3pPr>
    <a:lvl4pPr marL="1371600" algn="l" rtl="0" fontAlgn="base">
      <a:spcBef>
        <a:spcPct val="0"/>
      </a:spcBef>
      <a:spcAft>
        <a:spcPct val="0"/>
      </a:spcAft>
      <a:defRPr kern="1200">
        <a:solidFill>
          <a:schemeClr val="tx1"/>
        </a:solidFill>
        <a:latin typeface="Verdana" pitchFamily="34" charset="0"/>
        <a:ea typeface="+mn-ea"/>
        <a:cs typeface="+mn-cs"/>
      </a:defRPr>
    </a:lvl4pPr>
    <a:lvl5pPr marL="1828800" algn="l" rtl="0" fontAlgn="base">
      <a:spcBef>
        <a:spcPct val="0"/>
      </a:spcBef>
      <a:spcAft>
        <a:spcPct val="0"/>
      </a:spcAft>
      <a:defRPr kern="1200">
        <a:solidFill>
          <a:schemeClr val="tx1"/>
        </a:solidFill>
        <a:latin typeface="Verdana" pitchFamily="34" charset="0"/>
        <a:ea typeface="+mn-ea"/>
        <a:cs typeface="+mn-cs"/>
      </a:defRPr>
    </a:lvl5pPr>
    <a:lvl6pPr marL="2286000" algn="l" defTabSz="914400" rtl="0" eaLnBrk="1" latinLnBrk="0" hangingPunct="1">
      <a:defRPr kern="1200">
        <a:solidFill>
          <a:schemeClr val="tx1"/>
        </a:solidFill>
        <a:latin typeface="Verdana" pitchFamily="34" charset="0"/>
        <a:ea typeface="+mn-ea"/>
        <a:cs typeface="+mn-cs"/>
      </a:defRPr>
    </a:lvl6pPr>
    <a:lvl7pPr marL="2743200" algn="l" defTabSz="914400" rtl="0" eaLnBrk="1" latinLnBrk="0" hangingPunct="1">
      <a:defRPr kern="1200">
        <a:solidFill>
          <a:schemeClr val="tx1"/>
        </a:solidFill>
        <a:latin typeface="Verdana" pitchFamily="34" charset="0"/>
        <a:ea typeface="+mn-ea"/>
        <a:cs typeface="+mn-cs"/>
      </a:defRPr>
    </a:lvl7pPr>
    <a:lvl8pPr marL="3200400" algn="l" defTabSz="914400" rtl="0" eaLnBrk="1" latinLnBrk="0" hangingPunct="1">
      <a:defRPr kern="1200">
        <a:solidFill>
          <a:schemeClr val="tx1"/>
        </a:solidFill>
        <a:latin typeface="Verdana" pitchFamily="34" charset="0"/>
        <a:ea typeface="+mn-ea"/>
        <a:cs typeface="+mn-cs"/>
      </a:defRPr>
    </a:lvl8pPr>
    <a:lvl9pPr marL="3657600" algn="l" defTabSz="914400" rtl="0" eaLnBrk="1" latinLnBrk="0" hangingPunct="1">
      <a:defRPr kern="1200">
        <a:solidFill>
          <a:schemeClr val="tx1"/>
        </a:solidFill>
        <a:latin typeface="Verdan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FF0000"/>
    <a:srgbClr val="5261F2"/>
    <a:srgbClr val="FF0066"/>
    <a:srgbClr val="00CC00"/>
    <a:srgbClr val="00FF00"/>
    <a:srgbClr val="FFFF00"/>
    <a:srgbClr val="FF99C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04" d="100"/>
          <a:sy n="104" d="100"/>
        </p:scale>
        <p:origin x="-174"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6CB01F21-E3E1-4D6E-B06D-3DDCA6761940}" type="datetimeFigureOut">
              <a:rPr lang="ru-RU"/>
              <a:pPr>
                <a:defRPr/>
              </a:pPr>
              <a:t>02.05.2012</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ru-RU" noProof="0" smtClean="0"/>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0C790EDF-0205-4056-8558-5B77241CB241}" type="slidenum">
              <a:rPr lang="ru-RU"/>
              <a:pPr>
                <a:defRPr/>
              </a:pPr>
              <a:t>‹#›</a:t>
            </a:fld>
            <a:endParaRPr lang="ru-RU"/>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4" name="Прямоугольный треугольник 3"/>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grpSp>
        <p:nvGrpSpPr>
          <p:cNvPr id="5" name="Группа 15"/>
          <p:cNvGrpSpPr>
            <a:grpSpLocks/>
          </p:cNvGrpSpPr>
          <p:nvPr/>
        </p:nvGrpSpPr>
        <p:grpSpPr bwMode="auto">
          <a:xfrm>
            <a:off x="-3175" y="4953000"/>
            <a:ext cx="9147175" cy="1911350"/>
            <a:chOff x="-3765" y="4832896"/>
            <a:chExt cx="9147765" cy="2032192"/>
          </a:xfrm>
        </p:grpSpPr>
        <p:sp>
          <p:nvSpPr>
            <p:cNvPr id="6" name="Полилиния 5"/>
            <p:cNvSpPr>
              <a:spLocks/>
            </p:cNvSpPr>
            <p:nvPr/>
          </p:nvSpPr>
          <p:spPr bwMode="auto">
            <a:xfrm>
              <a:off x="1687032" y="4832896"/>
              <a:ext cx="7456968"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7" name="Полилиния 6"/>
            <p:cNvSpPr>
              <a:spLocks/>
            </p:cNvSpPr>
            <p:nvPr/>
          </p:nvSpPr>
          <p:spPr bwMode="auto">
            <a:xfrm>
              <a:off x="35926" y="5135025"/>
              <a:ext cx="9108074" cy="838869"/>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8" name="Полилиния 7"/>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cxnSp>
          <p:nvCxnSpPr>
            <p:cNvPr id="10" name="Прямая соединительная линия 9"/>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9" name="Заголовок 8"/>
          <p:cNvSpPr>
            <a:spLocks noGrp="1"/>
          </p:cNvSpPr>
          <p:nvPr>
            <p:ph type="ctrTitle"/>
          </p:nvPr>
        </p:nvSpPr>
        <p:spPr>
          <a:xfrm>
            <a:off x="685800" y="1752601"/>
            <a:ext cx="7772400" cy="1829761"/>
          </a:xfrm>
        </p:spPr>
        <p:txBody>
          <a:bodyPr anchor="b"/>
          <a:lstStyle>
            <a:lvl1pPr algn="r">
              <a:defRPr sz="4800" b="1">
                <a:solidFill>
                  <a:schemeClr val="tx2"/>
                </a:solidFill>
                <a:effectLst>
                  <a:outerShdw blurRad="31750" dist="25400" dir="5400000" algn="tl" rotWithShape="0">
                    <a:srgbClr val="000000">
                      <a:alpha val="25000"/>
                    </a:srgbClr>
                  </a:outerShdw>
                </a:effectLst>
              </a:defRPr>
            </a:lvl1pPr>
            <a:extLst/>
          </a:lstStyle>
          <a:p>
            <a:r>
              <a:rPr lang="ru-RU" smtClean="0"/>
              <a:t>Образец заголовка</a:t>
            </a:r>
            <a:endParaRPr lang="en-US"/>
          </a:p>
        </p:txBody>
      </p:sp>
      <p:sp>
        <p:nvSpPr>
          <p:cNvPr id="17" name="Подзаголовок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ru-RU" smtClean="0"/>
              <a:t>Образец подзаголовка</a:t>
            </a:r>
            <a:endParaRPr lang="en-US"/>
          </a:p>
        </p:txBody>
      </p:sp>
      <p:sp>
        <p:nvSpPr>
          <p:cNvPr id="11" name="Дата 29"/>
          <p:cNvSpPr>
            <a:spLocks noGrp="1"/>
          </p:cNvSpPr>
          <p:nvPr>
            <p:ph type="dt" sz="half" idx="10"/>
          </p:nvPr>
        </p:nvSpPr>
        <p:spPr/>
        <p:txBody>
          <a:bodyPr/>
          <a:lstStyle>
            <a:lvl1pPr>
              <a:defRPr>
                <a:solidFill>
                  <a:srgbClr val="FFFFFF"/>
                </a:solidFill>
              </a:defRPr>
            </a:lvl1pPr>
            <a:extLst/>
          </a:lstStyle>
          <a:p>
            <a:pPr>
              <a:defRPr/>
            </a:pPr>
            <a:endParaRPr lang="ru-RU"/>
          </a:p>
        </p:txBody>
      </p:sp>
      <p:sp>
        <p:nvSpPr>
          <p:cNvPr id="12" name="Нижний колонтитул 18"/>
          <p:cNvSpPr>
            <a:spLocks noGrp="1"/>
          </p:cNvSpPr>
          <p:nvPr>
            <p:ph type="ftr" sz="quarter" idx="11"/>
          </p:nvPr>
        </p:nvSpPr>
        <p:spPr/>
        <p:txBody>
          <a:bodyPr/>
          <a:lstStyle>
            <a:lvl1pPr>
              <a:defRPr>
                <a:solidFill>
                  <a:schemeClr val="accent1">
                    <a:tint val="20000"/>
                  </a:schemeClr>
                </a:solidFill>
              </a:defRPr>
            </a:lvl1pPr>
            <a:extLst/>
          </a:lstStyle>
          <a:p>
            <a:pPr>
              <a:defRPr/>
            </a:pPr>
            <a:endParaRPr lang="ru-RU"/>
          </a:p>
        </p:txBody>
      </p:sp>
      <p:sp>
        <p:nvSpPr>
          <p:cNvPr id="13" name="Номер слайда 26"/>
          <p:cNvSpPr>
            <a:spLocks noGrp="1"/>
          </p:cNvSpPr>
          <p:nvPr>
            <p:ph type="sldNum" sz="quarter" idx="12"/>
          </p:nvPr>
        </p:nvSpPr>
        <p:spPr/>
        <p:txBody>
          <a:bodyPr/>
          <a:lstStyle>
            <a:lvl1pPr>
              <a:defRPr smtClean="0">
                <a:solidFill>
                  <a:srgbClr val="FFFFFF"/>
                </a:solidFill>
              </a:defRPr>
            </a:lvl1pPr>
            <a:extLst/>
          </a:lstStyle>
          <a:p>
            <a:pPr>
              <a:defRPr/>
            </a:pPr>
            <a:fld id="{2849336D-6219-4116-A346-60A0B33F0C6C}" type="slidenum">
              <a:rPr lang="ru-RU"/>
              <a:pPr>
                <a:defRPr/>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lang="ru-RU" smtClean="0"/>
              <a:t>Образец заголовка</a:t>
            </a:r>
            <a:endParaRPr lang="en-US"/>
          </a:p>
        </p:txBody>
      </p:sp>
      <p:sp>
        <p:nvSpPr>
          <p:cNvPr id="3" name="Вертикальный текст 2"/>
          <p:cNvSpPr>
            <a:spLocks noGrp="1"/>
          </p:cNvSpPr>
          <p:nvPr>
            <p:ph type="body" orient="vert" idx="1"/>
          </p:nvPr>
        </p:nvSpPr>
        <p:spPr>
          <a:xfrm>
            <a:off x="457200" y="1481329"/>
            <a:ext cx="8229600" cy="4386071"/>
          </a:xfrm>
        </p:spPr>
        <p:txBody>
          <a:bodyPr vert="eaVert"/>
          <a:lstStyle>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9"/>
          <p:cNvSpPr>
            <a:spLocks noGrp="1"/>
          </p:cNvSpPr>
          <p:nvPr>
            <p:ph type="dt" sz="half" idx="10"/>
          </p:nvPr>
        </p:nvSpPr>
        <p:spPr/>
        <p:txBody>
          <a:bodyPr/>
          <a:lstStyle>
            <a:lvl1pPr>
              <a:defRPr/>
            </a:lvl1pPr>
          </a:lstStyle>
          <a:p>
            <a:pPr>
              <a:defRPr/>
            </a:pPr>
            <a:endParaRPr lang="ru-RU"/>
          </a:p>
        </p:txBody>
      </p:sp>
      <p:sp>
        <p:nvSpPr>
          <p:cNvPr id="5" name="Нижний колонтитул 21"/>
          <p:cNvSpPr>
            <a:spLocks noGrp="1"/>
          </p:cNvSpPr>
          <p:nvPr>
            <p:ph type="ftr" sz="quarter" idx="11"/>
          </p:nvPr>
        </p:nvSpPr>
        <p:spPr/>
        <p:txBody>
          <a:bodyPr/>
          <a:lstStyle>
            <a:lvl1pPr>
              <a:defRPr/>
            </a:lvl1pPr>
          </a:lstStyle>
          <a:p>
            <a:pPr>
              <a:defRPr/>
            </a:pPr>
            <a:endParaRPr lang="ru-RU"/>
          </a:p>
        </p:txBody>
      </p:sp>
      <p:sp>
        <p:nvSpPr>
          <p:cNvPr id="6" name="Номер слайда 17"/>
          <p:cNvSpPr>
            <a:spLocks noGrp="1"/>
          </p:cNvSpPr>
          <p:nvPr>
            <p:ph type="sldNum" sz="quarter" idx="12"/>
          </p:nvPr>
        </p:nvSpPr>
        <p:spPr/>
        <p:txBody>
          <a:bodyPr/>
          <a:lstStyle>
            <a:lvl1pPr>
              <a:defRPr/>
            </a:lvl1pPr>
          </a:lstStyle>
          <a:p>
            <a:pPr>
              <a:defRPr/>
            </a:pPr>
            <a:fld id="{E5F0DB82-E75F-4534-AD1E-237654A3672F}" type="slidenum">
              <a:rPr lang="ru-RU"/>
              <a:pPr>
                <a:defRPr/>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44013" y="274640"/>
            <a:ext cx="1777470" cy="5592761"/>
          </a:xfrm>
        </p:spPr>
        <p:txBody>
          <a:bodyPr vert="eaVert"/>
          <a:lstStyle>
            <a:extLst/>
          </a:lstStyle>
          <a:p>
            <a:r>
              <a:rPr lang="ru-RU" smtClean="0"/>
              <a:t>Образец заголовка</a:t>
            </a:r>
            <a:endParaRPr lang="en-US"/>
          </a:p>
        </p:txBody>
      </p:sp>
      <p:sp>
        <p:nvSpPr>
          <p:cNvPr id="3" name="Вертикальный текст 2"/>
          <p:cNvSpPr>
            <a:spLocks noGrp="1"/>
          </p:cNvSpPr>
          <p:nvPr>
            <p:ph type="body" orient="vert" idx="1"/>
          </p:nvPr>
        </p:nvSpPr>
        <p:spPr>
          <a:xfrm>
            <a:off x="457200" y="274641"/>
            <a:ext cx="6324600" cy="5592760"/>
          </a:xfrm>
        </p:spPr>
        <p:txBody>
          <a:bodyPr vert="eaVert"/>
          <a:lstStyle>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9"/>
          <p:cNvSpPr>
            <a:spLocks noGrp="1"/>
          </p:cNvSpPr>
          <p:nvPr>
            <p:ph type="dt" sz="half" idx="10"/>
          </p:nvPr>
        </p:nvSpPr>
        <p:spPr/>
        <p:txBody>
          <a:bodyPr/>
          <a:lstStyle>
            <a:lvl1pPr>
              <a:defRPr/>
            </a:lvl1pPr>
          </a:lstStyle>
          <a:p>
            <a:pPr>
              <a:defRPr/>
            </a:pPr>
            <a:endParaRPr lang="ru-RU"/>
          </a:p>
        </p:txBody>
      </p:sp>
      <p:sp>
        <p:nvSpPr>
          <p:cNvPr id="5" name="Нижний колонтитул 21"/>
          <p:cNvSpPr>
            <a:spLocks noGrp="1"/>
          </p:cNvSpPr>
          <p:nvPr>
            <p:ph type="ftr" sz="quarter" idx="11"/>
          </p:nvPr>
        </p:nvSpPr>
        <p:spPr/>
        <p:txBody>
          <a:bodyPr/>
          <a:lstStyle>
            <a:lvl1pPr>
              <a:defRPr/>
            </a:lvl1pPr>
          </a:lstStyle>
          <a:p>
            <a:pPr>
              <a:defRPr/>
            </a:pPr>
            <a:endParaRPr lang="ru-RU"/>
          </a:p>
        </p:txBody>
      </p:sp>
      <p:sp>
        <p:nvSpPr>
          <p:cNvPr id="6" name="Номер слайда 17"/>
          <p:cNvSpPr>
            <a:spLocks noGrp="1"/>
          </p:cNvSpPr>
          <p:nvPr>
            <p:ph type="sldNum" sz="quarter" idx="12"/>
          </p:nvPr>
        </p:nvSpPr>
        <p:spPr/>
        <p:txBody>
          <a:bodyPr/>
          <a:lstStyle>
            <a:lvl1pPr>
              <a:defRPr/>
            </a:lvl1pPr>
          </a:lstStyle>
          <a:p>
            <a:pPr>
              <a:defRPr/>
            </a:pPr>
            <a:fld id="{F57C4C4B-4AC8-49B7-A758-EB5F20741F80}" type="slidenum">
              <a:rPr lang="ru-RU"/>
              <a:pPr>
                <a:defRPr/>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lstStyle>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7" name="Заголовок 6"/>
          <p:cNvSpPr>
            <a:spLocks noGrp="1"/>
          </p:cNvSpPr>
          <p:nvPr>
            <p:ph type="title"/>
          </p:nvPr>
        </p:nvSpPr>
        <p:spPr/>
        <p:txBody>
          <a:bodyPr rtlCol="0"/>
          <a:lstStyle>
            <a:extLst/>
          </a:lstStyle>
          <a:p>
            <a:r>
              <a:rPr lang="ru-RU" smtClean="0"/>
              <a:t>Образец заголовка</a:t>
            </a:r>
            <a:endParaRPr lang="en-US"/>
          </a:p>
        </p:txBody>
      </p:sp>
      <p:sp>
        <p:nvSpPr>
          <p:cNvPr id="4" name="Дата 9"/>
          <p:cNvSpPr>
            <a:spLocks noGrp="1"/>
          </p:cNvSpPr>
          <p:nvPr>
            <p:ph type="dt" sz="half" idx="10"/>
          </p:nvPr>
        </p:nvSpPr>
        <p:spPr/>
        <p:txBody>
          <a:bodyPr/>
          <a:lstStyle>
            <a:lvl1pPr>
              <a:defRPr/>
            </a:lvl1pPr>
          </a:lstStyle>
          <a:p>
            <a:pPr>
              <a:defRPr/>
            </a:pPr>
            <a:endParaRPr lang="ru-RU"/>
          </a:p>
        </p:txBody>
      </p:sp>
      <p:sp>
        <p:nvSpPr>
          <p:cNvPr id="5" name="Нижний колонтитул 21"/>
          <p:cNvSpPr>
            <a:spLocks noGrp="1"/>
          </p:cNvSpPr>
          <p:nvPr>
            <p:ph type="ftr" sz="quarter" idx="11"/>
          </p:nvPr>
        </p:nvSpPr>
        <p:spPr/>
        <p:txBody>
          <a:bodyPr/>
          <a:lstStyle>
            <a:lvl1pPr>
              <a:defRPr/>
            </a:lvl1pPr>
          </a:lstStyle>
          <a:p>
            <a:pPr>
              <a:defRPr/>
            </a:pPr>
            <a:endParaRPr lang="ru-RU"/>
          </a:p>
        </p:txBody>
      </p:sp>
      <p:sp>
        <p:nvSpPr>
          <p:cNvPr id="6" name="Номер слайда 17"/>
          <p:cNvSpPr>
            <a:spLocks noGrp="1"/>
          </p:cNvSpPr>
          <p:nvPr>
            <p:ph type="sldNum" sz="quarter" idx="12"/>
          </p:nvPr>
        </p:nvSpPr>
        <p:spPr/>
        <p:txBody>
          <a:bodyPr/>
          <a:lstStyle>
            <a:lvl1pPr>
              <a:defRPr/>
            </a:lvl1pPr>
          </a:lstStyle>
          <a:p>
            <a:pPr>
              <a:defRPr/>
            </a:pPr>
            <a:fld id="{87919B91-2473-4167-BF35-10C457F1FBA7}" type="slidenum">
              <a:rPr lang="ru-RU"/>
              <a:pPr>
                <a:defRPr/>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4" name="Нашивка 3"/>
          <p:cNvSpPr/>
          <p:nvPr/>
        </p:nvSpPr>
        <p:spPr>
          <a:xfrm>
            <a:off x="3636963" y="3005138"/>
            <a:ext cx="182562"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a:p>
        </p:txBody>
      </p:sp>
      <p:sp>
        <p:nvSpPr>
          <p:cNvPr id="5" name="Нашивка 4"/>
          <p:cNvSpPr/>
          <p:nvPr/>
        </p:nvSpPr>
        <p:spPr>
          <a:xfrm>
            <a:off x="3449638" y="3005138"/>
            <a:ext cx="18415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a:p>
        </p:txBody>
      </p:sp>
      <p:sp>
        <p:nvSpPr>
          <p:cNvPr id="2" name="Заголовок 1"/>
          <p:cNvSpPr>
            <a:spLocks noGrp="1"/>
          </p:cNvSpPr>
          <p:nvPr>
            <p:ph type="title"/>
          </p:nvPr>
        </p:nvSpPr>
        <p:spPr>
          <a:xfrm>
            <a:off x="722376" y="1059712"/>
            <a:ext cx="7772400" cy="1828800"/>
          </a:xfrm>
        </p:spPr>
        <p:txBody>
          <a:bodyPr anchor="b"/>
          <a:lstStyle>
            <a:lvl1pPr algn="r">
              <a:buNone/>
              <a:defRPr sz="4800" b="1" cap="none" baseline="0">
                <a:effectLst>
                  <a:outerShdw blurRad="31750" dist="25400" dir="5400000" algn="tl" rotWithShape="0">
                    <a:srgbClr val="000000">
                      <a:alpha val="25000"/>
                    </a:srgbClr>
                  </a:outerShdw>
                </a:effectLst>
              </a:defRPr>
            </a:lvl1pPr>
            <a:extLst/>
          </a:lstStyle>
          <a:p>
            <a:r>
              <a:rPr lang="ru-RU" smtClean="0"/>
              <a:t>Образец заголовка</a:t>
            </a:r>
            <a:endParaRPr lang="en-US"/>
          </a:p>
        </p:txBody>
      </p:sp>
      <p:sp>
        <p:nvSpPr>
          <p:cNvPr id="3" name="Текст 2"/>
          <p:cNvSpPr>
            <a:spLocks noGrp="1"/>
          </p:cNvSpPr>
          <p:nvPr>
            <p:ph type="body" idx="1"/>
          </p:nvPr>
        </p:nvSpPr>
        <p:spPr>
          <a:xfrm>
            <a:off x="3922713" y="2931712"/>
            <a:ext cx="4572000" cy="1454888"/>
          </a:xfrm>
        </p:spPr>
        <p:txBody>
          <a:bodyPr/>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ru-RU" smtClean="0"/>
              <a:t>Образец текста</a:t>
            </a:r>
          </a:p>
        </p:txBody>
      </p:sp>
      <p:sp>
        <p:nvSpPr>
          <p:cNvPr id="6" name="Дата 3"/>
          <p:cNvSpPr>
            <a:spLocks noGrp="1"/>
          </p:cNvSpPr>
          <p:nvPr>
            <p:ph type="dt" sz="half" idx="10"/>
          </p:nvPr>
        </p:nvSpPr>
        <p:spPr/>
        <p:txBody>
          <a:bodyPr/>
          <a:lstStyle>
            <a:lvl1pPr>
              <a:defRPr/>
            </a:lvl1pPr>
            <a:extLst/>
          </a:lstStyle>
          <a:p>
            <a:pPr>
              <a:defRPr/>
            </a:pPr>
            <a:endParaRPr lang="ru-RU"/>
          </a:p>
        </p:txBody>
      </p:sp>
      <p:sp>
        <p:nvSpPr>
          <p:cNvPr id="7" name="Нижний колонтитул 4"/>
          <p:cNvSpPr>
            <a:spLocks noGrp="1"/>
          </p:cNvSpPr>
          <p:nvPr>
            <p:ph type="ftr" sz="quarter" idx="11"/>
          </p:nvPr>
        </p:nvSpPr>
        <p:spPr/>
        <p:txBody>
          <a:bodyPr/>
          <a:lstStyle>
            <a:lvl1pPr>
              <a:defRPr/>
            </a:lvl1pPr>
            <a:extLst/>
          </a:lstStyle>
          <a:p>
            <a:pPr>
              <a:defRPr/>
            </a:pPr>
            <a:endParaRPr lang="ru-RU"/>
          </a:p>
        </p:txBody>
      </p:sp>
      <p:sp>
        <p:nvSpPr>
          <p:cNvPr id="8" name="Номер слайда 5"/>
          <p:cNvSpPr>
            <a:spLocks noGrp="1"/>
          </p:cNvSpPr>
          <p:nvPr>
            <p:ph type="sldNum" sz="quarter" idx="12"/>
          </p:nvPr>
        </p:nvSpPr>
        <p:spPr/>
        <p:txBody>
          <a:bodyPr/>
          <a:lstStyle>
            <a:lvl1pPr>
              <a:defRPr/>
            </a:lvl1pPr>
            <a:extLst/>
          </a:lstStyle>
          <a:p>
            <a:pPr>
              <a:defRPr/>
            </a:pPr>
            <a:fld id="{9799FC9D-D2A8-4960-B32D-4E448583187E}" type="slidenum">
              <a:rPr lang="ru-RU"/>
              <a:pPr>
                <a:defRPr/>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3" name="Содержимое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Содержимое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8" name="Заголовок 7"/>
          <p:cNvSpPr>
            <a:spLocks noGrp="1"/>
          </p:cNvSpPr>
          <p:nvPr>
            <p:ph type="title"/>
          </p:nvPr>
        </p:nvSpPr>
        <p:spPr/>
        <p:txBody>
          <a:bodyPr rtlCol="0"/>
          <a:lstStyle>
            <a:extLst/>
          </a:lstStyle>
          <a:p>
            <a:r>
              <a:rPr lang="ru-RU" smtClean="0"/>
              <a:t>Образец заголовка</a:t>
            </a:r>
            <a:endParaRPr lang="en-US"/>
          </a:p>
        </p:txBody>
      </p:sp>
      <p:sp>
        <p:nvSpPr>
          <p:cNvPr id="5" name="Дата 9"/>
          <p:cNvSpPr>
            <a:spLocks noGrp="1"/>
          </p:cNvSpPr>
          <p:nvPr>
            <p:ph type="dt" sz="half" idx="10"/>
          </p:nvPr>
        </p:nvSpPr>
        <p:spPr/>
        <p:txBody>
          <a:bodyPr/>
          <a:lstStyle>
            <a:lvl1pPr>
              <a:defRPr/>
            </a:lvl1pPr>
          </a:lstStyle>
          <a:p>
            <a:pPr>
              <a:defRPr/>
            </a:pPr>
            <a:endParaRPr lang="ru-RU"/>
          </a:p>
        </p:txBody>
      </p:sp>
      <p:sp>
        <p:nvSpPr>
          <p:cNvPr id="6" name="Нижний колонтитул 21"/>
          <p:cNvSpPr>
            <a:spLocks noGrp="1"/>
          </p:cNvSpPr>
          <p:nvPr>
            <p:ph type="ftr" sz="quarter" idx="11"/>
          </p:nvPr>
        </p:nvSpPr>
        <p:spPr/>
        <p:txBody>
          <a:bodyPr/>
          <a:lstStyle>
            <a:lvl1pPr>
              <a:defRPr/>
            </a:lvl1pPr>
          </a:lstStyle>
          <a:p>
            <a:pPr>
              <a:defRPr/>
            </a:pPr>
            <a:endParaRPr lang="ru-RU"/>
          </a:p>
        </p:txBody>
      </p:sp>
      <p:sp>
        <p:nvSpPr>
          <p:cNvPr id="7" name="Номер слайда 17"/>
          <p:cNvSpPr>
            <a:spLocks noGrp="1"/>
          </p:cNvSpPr>
          <p:nvPr>
            <p:ph type="sldNum" sz="quarter" idx="12"/>
          </p:nvPr>
        </p:nvSpPr>
        <p:spPr/>
        <p:txBody>
          <a:bodyPr/>
          <a:lstStyle>
            <a:lvl1pPr>
              <a:defRPr/>
            </a:lvl1pPr>
          </a:lstStyle>
          <a:p>
            <a:pPr>
              <a:defRPr/>
            </a:pPr>
            <a:fld id="{F6C7A8DC-FED9-44B6-8EEF-CA3F28C21F75}" type="slidenum">
              <a:rPr lang="ru-RU"/>
              <a:pPr>
                <a:defRPr/>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229600" cy="1143000"/>
          </a:xfrm>
        </p:spPr>
        <p:txBody>
          <a:bodyPr/>
          <a:lstStyle>
            <a:lvl1pPr>
              <a:defRPr/>
            </a:lvl1pPr>
            <a:extLst/>
          </a:lstStyle>
          <a:p>
            <a:r>
              <a:rPr lang="ru-RU" smtClean="0"/>
              <a:t>Образец заголовка</a:t>
            </a:r>
            <a:endParaRPr lang="en-US"/>
          </a:p>
        </p:txBody>
      </p:sp>
      <p:sp>
        <p:nvSpPr>
          <p:cNvPr id="3" name="Текст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ru-RU" smtClean="0"/>
              <a:t>Образец текста</a:t>
            </a:r>
          </a:p>
        </p:txBody>
      </p:sp>
      <p:sp>
        <p:nvSpPr>
          <p:cNvPr id="4" name="Текст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ru-RU" smtClean="0"/>
              <a:t>Образец текста</a:t>
            </a:r>
          </a:p>
        </p:txBody>
      </p:sp>
      <p:sp>
        <p:nvSpPr>
          <p:cNvPr id="5" name="Содержимое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6" name="Содержимое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7" name="Дата 6"/>
          <p:cNvSpPr>
            <a:spLocks noGrp="1"/>
          </p:cNvSpPr>
          <p:nvPr>
            <p:ph type="dt" sz="half" idx="10"/>
          </p:nvPr>
        </p:nvSpPr>
        <p:spPr/>
        <p:txBody>
          <a:bodyPr/>
          <a:lstStyle>
            <a:lvl1pPr>
              <a:defRPr/>
            </a:lvl1pPr>
            <a:extLst/>
          </a:lstStyle>
          <a:p>
            <a:pPr>
              <a:defRPr/>
            </a:pPr>
            <a:endParaRPr lang="ru-RU"/>
          </a:p>
        </p:txBody>
      </p:sp>
      <p:sp>
        <p:nvSpPr>
          <p:cNvPr id="8" name="Нижний колонтитул 7"/>
          <p:cNvSpPr>
            <a:spLocks noGrp="1"/>
          </p:cNvSpPr>
          <p:nvPr>
            <p:ph type="ftr" sz="quarter" idx="11"/>
          </p:nvPr>
        </p:nvSpPr>
        <p:spPr/>
        <p:txBody>
          <a:bodyPr/>
          <a:lstStyle>
            <a:lvl1pPr>
              <a:defRPr/>
            </a:lvl1pPr>
            <a:extLst/>
          </a:lstStyle>
          <a:p>
            <a:pPr>
              <a:defRPr/>
            </a:pPr>
            <a:endParaRPr lang="ru-RU"/>
          </a:p>
        </p:txBody>
      </p:sp>
      <p:sp>
        <p:nvSpPr>
          <p:cNvPr id="9" name="Номер слайда 8"/>
          <p:cNvSpPr>
            <a:spLocks noGrp="1"/>
          </p:cNvSpPr>
          <p:nvPr>
            <p:ph type="sldNum" sz="quarter" idx="12"/>
          </p:nvPr>
        </p:nvSpPr>
        <p:spPr/>
        <p:txBody>
          <a:bodyPr/>
          <a:lstStyle>
            <a:lvl1pPr>
              <a:defRPr/>
            </a:lvl1pPr>
            <a:extLst/>
          </a:lstStyle>
          <a:p>
            <a:pPr>
              <a:defRPr/>
            </a:pPr>
            <a:fld id="{5921F385-12B6-44AC-B4CC-4A5DEB08834A}" type="slidenum">
              <a:rPr lang="ru-RU"/>
              <a:pPr>
                <a:defRPr/>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6" name="Заголовок 5"/>
          <p:cNvSpPr>
            <a:spLocks noGrp="1"/>
          </p:cNvSpPr>
          <p:nvPr>
            <p:ph type="title"/>
          </p:nvPr>
        </p:nvSpPr>
        <p:spPr/>
        <p:txBody>
          <a:bodyPr rtlCol="0"/>
          <a:lstStyle>
            <a:extLst/>
          </a:lstStyle>
          <a:p>
            <a:r>
              <a:rPr lang="ru-RU" smtClean="0"/>
              <a:t>Образец заголовка</a:t>
            </a:r>
            <a:endParaRPr lang="en-US"/>
          </a:p>
        </p:txBody>
      </p:sp>
      <p:sp>
        <p:nvSpPr>
          <p:cNvPr id="3" name="Дата 9"/>
          <p:cNvSpPr>
            <a:spLocks noGrp="1"/>
          </p:cNvSpPr>
          <p:nvPr>
            <p:ph type="dt" sz="half" idx="10"/>
          </p:nvPr>
        </p:nvSpPr>
        <p:spPr/>
        <p:txBody>
          <a:bodyPr/>
          <a:lstStyle>
            <a:lvl1pPr>
              <a:defRPr/>
            </a:lvl1pPr>
          </a:lstStyle>
          <a:p>
            <a:pPr>
              <a:defRPr/>
            </a:pPr>
            <a:endParaRPr lang="ru-RU"/>
          </a:p>
        </p:txBody>
      </p:sp>
      <p:sp>
        <p:nvSpPr>
          <p:cNvPr id="4" name="Нижний колонтитул 21"/>
          <p:cNvSpPr>
            <a:spLocks noGrp="1"/>
          </p:cNvSpPr>
          <p:nvPr>
            <p:ph type="ftr" sz="quarter" idx="11"/>
          </p:nvPr>
        </p:nvSpPr>
        <p:spPr/>
        <p:txBody>
          <a:bodyPr/>
          <a:lstStyle>
            <a:lvl1pPr>
              <a:defRPr/>
            </a:lvl1pPr>
          </a:lstStyle>
          <a:p>
            <a:pPr>
              <a:defRPr/>
            </a:pPr>
            <a:endParaRPr lang="ru-RU"/>
          </a:p>
        </p:txBody>
      </p:sp>
      <p:sp>
        <p:nvSpPr>
          <p:cNvPr id="5" name="Номер слайда 17"/>
          <p:cNvSpPr>
            <a:spLocks noGrp="1"/>
          </p:cNvSpPr>
          <p:nvPr>
            <p:ph type="sldNum" sz="quarter" idx="12"/>
          </p:nvPr>
        </p:nvSpPr>
        <p:spPr/>
        <p:txBody>
          <a:bodyPr/>
          <a:lstStyle>
            <a:lvl1pPr>
              <a:defRPr/>
            </a:lvl1pPr>
          </a:lstStyle>
          <a:p>
            <a:pPr>
              <a:defRPr/>
            </a:pPr>
            <a:fld id="{CBF9BED9-7E00-4BED-858E-E0013C644446}" type="slidenum">
              <a:rPr lang="ru-RU"/>
              <a:pPr>
                <a:defRPr/>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9"/>
          <p:cNvSpPr>
            <a:spLocks noGrp="1"/>
          </p:cNvSpPr>
          <p:nvPr>
            <p:ph type="dt" sz="half" idx="10"/>
          </p:nvPr>
        </p:nvSpPr>
        <p:spPr/>
        <p:txBody>
          <a:bodyPr/>
          <a:lstStyle>
            <a:lvl1pPr>
              <a:defRPr/>
            </a:lvl1pPr>
          </a:lstStyle>
          <a:p>
            <a:pPr>
              <a:defRPr/>
            </a:pPr>
            <a:endParaRPr lang="ru-RU"/>
          </a:p>
        </p:txBody>
      </p:sp>
      <p:sp>
        <p:nvSpPr>
          <p:cNvPr id="3" name="Нижний колонтитул 21"/>
          <p:cNvSpPr>
            <a:spLocks noGrp="1"/>
          </p:cNvSpPr>
          <p:nvPr>
            <p:ph type="ftr" sz="quarter" idx="11"/>
          </p:nvPr>
        </p:nvSpPr>
        <p:spPr/>
        <p:txBody>
          <a:bodyPr/>
          <a:lstStyle>
            <a:lvl1pPr>
              <a:defRPr/>
            </a:lvl1pPr>
          </a:lstStyle>
          <a:p>
            <a:pPr>
              <a:defRPr/>
            </a:pPr>
            <a:endParaRPr lang="ru-RU"/>
          </a:p>
        </p:txBody>
      </p:sp>
      <p:sp>
        <p:nvSpPr>
          <p:cNvPr id="4" name="Номер слайда 17"/>
          <p:cNvSpPr>
            <a:spLocks noGrp="1"/>
          </p:cNvSpPr>
          <p:nvPr>
            <p:ph type="sldNum" sz="quarter" idx="12"/>
          </p:nvPr>
        </p:nvSpPr>
        <p:spPr/>
        <p:txBody>
          <a:bodyPr/>
          <a:lstStyle>
            <a:lvl1pPr>
              <a:defRPr/>
            </a:lvl1pPr>
          </a:lstStyle>
          <a:p>
            <a:pPr>
              <a:defRPr/>
            </a:pPr>
            <a:fld id="{3C7BAA79-9D22-4413-A447-C9EBF52EE724}" type="slidenum">
              <a:rPr lang="ru-RU"/>
              <a:pPr>
                <a:defRPr/>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4876800"/>
            <a:ext cx="7481776" cy="457200"/>
          </a:xfrm>
        </p:spPr>
        <p:txBody>
          <a:bodyPr anchor="t">
            <a:noAutofit/>
            <a:sp3d prstMaterial="softEdge">
              <a:bevelT w="0" h="0"/>
            </a:sp3d>
          </a:bodyPr>
          <a:lstStyle>
            <a:lvl1pPr algn="r">
              <a:buNone/>
              <a:defRPr sz="2500" b="0">
                <a:solidFill>
                  <a:schemeClr val="accent1"/>
                </a:solidFill>
                <a:effectLst/>
              </a:defRPr>
            </a:lvl1pPr>
            <a:extLst/>
          </a:lstStyle>
          <a:p>
            <a:r>
              <a:rPr lang="ru-RU" smtClean="0"/>
              <a:t>Образец заголовка</a:t>
            </a:r>
            <a:endParaRPr lang="en-US"/>
          </a:p>
        </p:txBody>
      </p:sp>
      <p:sp>
        <p:nvSpPr>
          <p:cNvPr id="3" name="Текст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ru-RU" smtClean="0"/>
              <a:t>Образец текста</a:t>
            </a:r>
          </a:p>
        </p:txBody>
      </p:sp>
      <p:sp>
        <p:nvSpPr>
          <p:cNvPr id="4" name="Содержимое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Дата 4"/>
          <p:cNvSpPr>
            <a:spLocks noGrp="1"/>
          </p:cNvSpPr>
          <p:nvPr>
            <p:ph type="dt" sz="half" idx="10"/>
          </p:nvPr>
        </p:nvSpPr>
        <p:spPr/>
        <p:txBody>
          <a:bodyPr/>
          <a:lstStyle>
            <a:lvl1pPr>
              <a:defRPr/>
            </a:lvl1pPr>
            <a:extLst/>
          </a:lstStyle>
          <a:p>
            <a:pPr>
              <a:defRPr/>
            </a:pPr>
            <a:endParaRPr lang="ru-RU"/>
          </a:p>
        </p:txBody>
      </p:sp>
      <p:sp>
        <p:nvSpPr>
          <p:cNvPr id="6" name="Нижний колонтитул 5"/>
          <p:cNvSpPr>
            <a:spLocks noGrp="1"/>
          </p:cNvSpPr>
          <p:nvPr>
            <p:ph type="ftr" sz="quarter" idx="11"/>
          </p:nvPr>
        </p:nvSpPr>
        <p:spPr/>
        <p:txBody>
          <a:bodyPr/>
          <a:lstStyle>
            <a:lvl1pPr>
              <a:defRPr/>
            </a:lvl1pPr>
            <a:extLst/>
          </a:lstStyle>
          <a:p>
            <a:pPr>
              <a:defRPr/>
            </a:pPr>
            <a:endParaRPr lang="ru-RU"/>
          </a:p>
        </p:txBody>
      </p:sp>
      <p:sp>
        <p:nvSpPr>
          <p:cNvPr id="7" name="Номер слайда 6"/>
          <p:cNvSpPr>
            <a:spLocks noGrp="1"/>
          </p:cNvSpPr>
          <p:nvPr>
            <p:ph type="sldNum" sz="quarter" idx="12"/>
          </p:nvPr>
        </p:nvSpPr>
        <p:spPr/>
        <p:txBody>
          <a:bodyPr/>
          <a:lstStyle>
            <a:lvl1pPr>
              <a:defRPr/>
            </a:lvl1pPr>
            <a:extLst/>
          </a:lstStyle>
          <a:p>
            <a:pPr>
              <a:defRPr/>
            </a:pPr>
            <a:fld id="{4D2BDDF9-4B00-46DC-AE73-184B02EEB816}" type="slidenum">
              <a:rPr lang="ru-RU"/>
              <a:pPr>
                <a:defRPr/>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5" name="Полилиния 4"/>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6" name="Полилиния 5"/>
          <p:cNvSpPr>
            <a:spLocks/>
          </p:cNvSpPr>
          <p:nvPr/>
        </p:nvSpPr>
        <p:spPr bwMode="auto">
          <a:xfrm>
            <a:off x="485775" y="5938838"/>
            <a:ext cx="3690938"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7" name="Прямоугольный треугольник 6"/>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cxnSp>
        <p:nvCxnSpPr>
          <p:cNvPr id="8" name="Прямая соединительная линия 7"/>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Нашивка 8"/>
          <p:cNvSpPr/>
          <p:nvPr/>
        </p:nvSpPr>
        <p:spPr>
          <a:xfrm>
            <a:off x="8664575"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a:p>
        </p:txBody>
      </p:sp>
      <p:sp>
        <p:nvSpPr>
          <p:cNvPr id="10" name="Нашивка 9"/>
          <p:cNvSpPr/>
          <p:nvPr/>
        </p:nvSpPr>
        <p:spPr>
          <a:xfrm>
            <a:off x="8477250"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a:p>
        </p:txBody>
      </p:sp>
      <p:sp>
        <p:nvSpPr>
          <p:cNvPr id="4" name="Текст 3"/>
          <p:cNvSpPr>
            <a:spLocks noGrp="1"/>
          </p:cNvSpPr>
          <p:nvPr>
            <p:ph type="body" sz="half" idx="2"/>
          </p:nvPr>
        </p:nvSpPr>
        <p:spPr>
          <a:xfrm>
            <a:off x="1141232" y="5443402"/>
            <a:ext cx="7162800" cy="648232"/>
          </a:xfrm>
          <a:noFill/>
        </p:spPr>
        <p:txBody>
          <a:bodyPr tIns="0"/>
          <a:lstStyle>
            <a:lvl1pPr marL="0" marR="18288" indent="0" algn="r">
              <a:buNone/>
              <a:defRPr sz="1400"/>
            </a:lvl1pPr>
            <a:lvl2pPr>
              <a:defRPr sz="1200"/>
            </a:lvl2pPr>
            <a:lvl3pPr>
              <a:defRPr sz="1000"/>
            </a:lvl3pPr>
            <a:lvl4pPr>
              <a:defRPr sz="900"/>
            </a:lvl4pPr>
            <a:lvl5pPr>
              <a:defRPr sz="900"/>
            </a:lvl5pPr>
            <a:extLst/>
          </a:lstStyle>
          <a:p>
            <a:pPr lvl="0"/>
            <a:r>
              <a:rPr lang="ru-RU" smtClean="0"/>
              <a:t>Образец текста</a:t>
            </a:r>
          </a:p>
        </p:txBody>
      </p:sp>
      <p:sp>
        <p:nvSpPr>
          <p:cNvPr id="3" name="Рисунок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extLst/>
          </a:lstStyle>
          <a:p>
            <a:pPr lvl="0"/>
            <a:r>
              <a:rPr lang="ru-RU" noProof="0" smtClean="0"/>
              <a:t>Вставка рисунка</a:t>
            </a:r>
            <a:endParaRPr lang="en-US" noProof="0" dirty="0"/>
          </a:p>
        </p:txBody>
      </p:sp>
      <p:sp>
        <p:nvSpPr>
          <p:cNvPr id="2" name="Заголовок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lang="ru-RU" smtClean="0"/>
              <a:t>Образец заголовка</a:t>
            </a:r>
            <a:endParaRPr lang="en-US"/>
          </a:p>
        </p:txBody>
      </p:sp>
      <p:sp>
        <p:nvSpPr>
          <p:cNvPr id="11" name="Дата 4"/>
          <p:cNvSpPr>
            <a:spLocks noGrp="1"/>
          </p:cNvSpPr>
          <p:nvPr>
            <p:ph type="dt" sz="half" idx="10"/>
          </p:nvPr>
        </p:nvSpPr>
        <p:spPr/>
        <p:txBody>
          <a:bodyPr/>
          <a:lstStyle>
            <a:lvl1pPr>
              <a:defRPr>
                <a:solidFill>
                  <a:schemeClr val="tx1"/>
                </a:solidFill>
              </a:defRPr>
            </a:lvl1pPr>
            <a:extLst/>
          </a:lstStyle>
          <a:p>
            <a:pPr>
              <a:defRPr/>
            </a:pPr>
            <a:endParaRPr lang="ru-RU"/>
          </a:p>
        </p:txBody>
      </p:sp>
      <p:sp>
        <p:nvSpPr>
          <p:cNvPr id="12" name="Нижний колонтитул 5"/>
          <p:cNvSpPr>
            <a:spLocks noGrp="1"/>
          </p:cNvSpPr>
          <p:nvPr>
            <p:ph type="ftr" sz="quarter" idx="11"/>
          </p:nvPr>
        </p:nvSpPr>
        <p:spPr/>
        <p:txBody>
          <a:bodyPr/>
          <a:lstStyle>
            <a:lvl1pPr>
              <a:defRPr>
                <a:solidFill>
                  <a:schemeClr val="tx1"/>
                </a:solidFill>
              </a:defRPr>
            </a:lvl1pPr>
            <a:extLst/>
          </a:lstStyle>
          <a:p>
            <a:pPr>
              <a:defRPr/>
            </a:pPr>
            <a:endParaRPr lang="ru-RU"/>
          </a:p>
        </p:txBody>
      </p:sp>
      <p:sp>
        <p:nvSpPr>
          <p:cNvPr id="13" name="Номер слайда 6"/>
          <p:cNvSpPr>
            <a:spLocks noGrp="1"/>
          </p:cNvSpPr>
          <p:nvPr>
            <p:ph type="sldNum" sz="quarter" idx="12"/>
          </p:nvPr>
        </p:nvSpPr>
        <p:spPr/>
        <p:txBody>
          <a:bodyPr/>
          <a:lstStyle>
            <a:lvl1pPr>
              <a:defRPr smtClean="0">
                <a:solidFill>
                  <a:schemeClr val="tx1"/>
                </a:solidFill>
              </a:defRPr>
            </a:lvl1pPr>
            <a:extLst/>
          </a:lstStyle>
          <a:p>
            <a:pPr>
              <a:defRPr/>
            </a:pPr>
            <a:fld id="{5976FE7F-2ED2-4CDC-AE9F-43B11FB20AE7}" type="slidenum">
              <a:rPr lang="ru-RU"/>
              <a:pPr>
                <a:defRPr/>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3" name="Полилиния 12"/>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12" name="Полилиния 11"/>
          <p:cNvSpPr>
            <a:spLocks/>
          </p:cNvSpPr>
          <p:nvPr/>
        </p:nvSpPr>
        <p:spPr bwMode="auto">
          <a:xfrm>
            <a:off x="485775" y="5938838"/>
            <a:ext cx="3690938"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14" name="Прямоугольный треугольник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cxnSp>
        <p:nvCxnSpPr>
          <p:cNvPr id="15" name="Прямая соединительная линия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Заголовок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lang="ru-RU" smtClean="0"/>
              <a:t>Образец заголовка</a:t>
            </a:r>
            <a:endParaRPr lang="en-US"/>
          </a:p>
        </p:txBody>
      </p:sp>
      <p:sp>
        <p:nvSpPr>
          <p:cNvPr id="1033" name="Текст 29"/>
          <p:cNvSpPr>
            <a:spLocks noGrp="1"/>
          </p:cNvSpPr>
          <p:nvPr>
            <p:ph type="body" idx="1"/>
          </p:nvPr>
        </p:nvSpPr>
        <p:spPr bwMode="auto">
          <a:xfrm>
            <a:off x="457200" y="1481138"/>
            <a:ext cx="82296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smtClean="0"/>
          </a:p>
        </p:txBody>
      </p:sp>
      <p:sp>
        <p:nvSpPr>
          <p:cNvPr id="10" name="Дата 9"/>
          <p:cNvSpPr>
            <a:spLocks noGrp="1"/>
          </p:cNvSpPr>
          <p:nvPr>
            <p:ph type="dt" sz="half" idx="2"/>
          </p:nvPr>
        </p:nvSpPr>
        <p:spPr>
          <a:xfrm>
            <a:off x="6727825" y="6408738"/>
            <a:ext cx="1919288" cy="365125"/>
          </a:xfrm>
          <a:prstGeom prst="rect">
            <a:avLst/>
          </a:prstGeom>
        </p:spPr>
        <p:txBody>
          <a:bodyPr vert="horz" anchor="b"/>
          <a:lstStyle>
            <a:lvl1pPr algn="l" eaLnBrk="1" latinLnBrk="0" hangingPunct="1">
              <a:defRPr kumimoji="0" sz="1000">
                <a:solidFill>
                  <a:schemeClr val="tx1"/>
                </a:solidFill>
              </a:defRPr>
            </a:lvl1pPr>
            <a:extLst/>
          </a:lstStyle>
          <a:p>
            <a:pPr>
              <a:defRPr/>
            </a:pPr>
            <a:endParaRPr lang="ru-RU"/>
          </a:p>
        </p:txBody>
      </p:sp>
      <p:sp>
        <p:nvSpPr>
          <p:cNvPr id="22" name="Нижний колонтитул 21"/>
          <p:cNvSpPr>
            <a:spLocks noGrp="1"/>
          </p:cNvSpPr>
          <p:nvPr>
            <p:ph type="ftr" sz="quarter" idx="3"/>
          </p:nvPr>
        </p:nvSpPr>
        <p:spPr>
          <a:xfrm>
            <a:off x="4379913" y="6408738"/>
            <a:ext cx="2351087" cy="365125"/>
          </a:xfrm>
          <a:prstGeom prst="rect">
            <a:avLst/>
          </a:prstGeom>
        </p:spPr>
        <p:txBody>
          <a:bodyPr vert="horz" anchor="b"/>
          <a:lstStyle>
            <a:lvl1pPr algn="r" eaLnBrk="1" latinLnBrk="0" hangingPunct="1">
              <a:defRPr kumimoji="0" sz="1000">
                <a:solidFill>
                  <a:schemeClr val="tx1"/>
                </a:solidFill>
              </a:defRPr>
            </a:lvl1pPr>
            <a:extLst/>
          </a:lstStyle>
          <a:p>
            <a:pPr>
              <a:defRPr/>
            </a:pPr>
            <a:endParaRPr lang="ru-RU"/>
          </a:p>
        </p:txBody>
      </p:sp>
      <p:sp>
        <p:nvSpPr>
          <p:cNvPr id="18" name="Номер слайда 17"/>
          <p:cNvSpPr>
            <a:spLocks noGrp="1"/>
          </p:cNvSpPr>
          <p:nvPr>
            <p:ph type="sldNum" sz="quarter" idx="4"/>
          </p:nvPr>
        </p:nvSpPr>
        <p:spPr>
          <a:xfrm>
            <a:off x="8647113" y="6408738"/>
            <a:ext cx="366712" cy="365125"/>
          </a:xfrm>
          <a:prstGeom prst="rect">
            <a:avLst/>
          </a:prstGeom>
        </p:spPr>
        <p:txBody>
          <a:bodyPr vert="horz" anchor="b"/>
          <a:lstStyle>
            <a:lvl1pPr algn="r" eaLnBrk="1" latinLnBrk="0" hangingPunct="1">
              <a:defRPr kumimoji="0" sz="1000" b="0" smtClean="0">
                <a:solidFill>
                  <a:schemeClr val="tx1"/>
                </a:solidFill>
              </a:defRPr>
            </a:lvl1pPr>
            <a:extLst/>
          </a:lstStyle>
          <a:p>
            <a:pPr>
              <a:defRPr/>
            </a:pPr>
            <a:fld id="{32AB5C20-2E0D-4DEC-8A47-EEB41C0FE726}" type="slidenum">
              <a:rPr lang="ru-RU"/>
              <a:pPr>
                <a:defRPr/>
              </a:pPr>
              <a:t>‹#›</a:t>
            </a:fld>
            <a:endParaRPr lang="ru-RU"/>
          </a:p>
        </p:txBody>
      </p:sp>
    </p:spTree>
  </p:cSld>
  <p:clrMap bg1="dk1" tx1="lt1" bg2="dk2" tx2="lt2" accent1="accent1" accent2="accent2" accent3="accent3" accent4="accent4" accent5="accent5" accent6="accent6" hlink="hlink" folHlink="folHlink"/>
  <p:sldLayoutIdLst>
    <p:sldLayoutId id="2147484065" r:id="rId1"/>
    <p:sldLayoutId id="2147484059" r:id="rId2"/>
    <p:sldLayoutId id="2147484066" r:id="rId3"/>
    <p:sldLayoutId id="2147484060" r:id="rId4"/>
    <p:sldLayoutId id="2147484067" r:id="rId5"/>
    <p:sldLayoutId id="2147484061" r:id="rId6"/>
    <p:sldLayoutId id="2147484062" r:id="rId7"/>
    <p:sldLayoutId id="2147484068" r:id="rId8"/>
    <p:sldLayoutId id="2147484069" r:id="rId9"/>
    <p:sldLayoutId id="2147484063" r:id="rId10"/>
    <p:sldLayoutId id="2147484064" r:id="rId11"/>
  </p:sldLayoutIdLst>
  <p:txStyles>
    <p:titleStyle>
      <a:lvl1pPr algn="l" rtl="0" fontAlgn="base">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fontAlgn="base">
        <a:spcBef>
          <a:spcPct val="0"/>
        </a:spcBef>
        <a:spcAft>
          <a:spcPct val="0"/>
        </a:spcAft>
        <a:defRPr sz="4100" b="1">
          <a:solidFill>
            <a:schemeClr val="tx2"/>
          </a:solidFill>
          <a:latin typeface="Lucida Sans Unicode" pitchFamily="34" charset="0"/>
        </a:defRPr>
      </a:lvl2pPr>
      <a:lvl3pPr algn="l" rtl="0" fontAlgn="base">
        <a:spcBef>
          <a:spcPct val="0"/>
        </a:spcBef>
        <a:spcAft>
          <a:spcPct val="0"/>
        </a:spcAft>
        <a:defRPr sz="4100" b="1">
          <a:solidFill>
            <a:schemeClr val="tx2"/>
          </a:solidFill>
          <a:latin typeface="Lucida Sans Unicode" pitchFamily="34" charset="0"/>
        </a:defRPr>
      </a:lvl3pPr>
      <a:lvl4pPr algn="l" rtl="0" fontAlgn="base">
        <a:spcBef>
          <a:spcPct val="0"/>
        </a:spcBef>
        <a:spcAft>
          <a:spcPct val="0"/>
        </a:spcAft>
        <a:defRPr sz="4100" b="1">
          <a:solidFill>
            <a:schemeClr val="tx2"/>
          </a:solidFill>
          <a:latin typeface="Lucida Sans Unicode" pitchFamily="34" charset="0"/>
        </a:defRPr>
      </a:lvl4pPr>
      <a:lvl5pPr algn="l" rtl="0" fontAlgn="base">
        <a:spcBef>
          <a:spcPct val="0"/>
        </a:spcBef>
        <a:spcAft>
          <a:spcPct val="0"/>
        </a:spcAft>
        <a:defRPr sz="4100" b="1">
          <a:solidFill>
            <a:schemeClr val="tx2"/>
          </a:solidFill>
          <a:latin typeface="Lucida Sans Unicode" pitchFamily="34" charset="0"/>
        </a:defRPr>
      </a:lvl5pPr>
      <a:lvl6pPr marL="457200" algn="l" rtl="0" fontAlgn="base">
        <a:spcBef>
          <a:spcPct val="0"/>
        </a:spcBef>
        <a:spcAft>
          <a:spcPct val="0"/>
        </a:spcAft>
        <a:defRPr sz="4100" b="1">
          <a:solidFill>
            <a:schemeClr val="tx2"/>
          </a:solidFill>
          <a:latin typeface="Lucida Sans Unicode" pitchFamily="34" charset="0"/>
        </a:defRPr>
      </a:lvl6pPr>
      <a:lvl7pPr marL="914400" algn="l" rtl="0" fontAlgn="base">
        <a:spcBef>
          <a:spcPct val="0"/>
        </a:spcBef>
        <a:spcAft>
          <a:spcPct val="0"/>
        </a:spcAft>
        <a:defRPr sz="4100" b="1">
          <a:solidFill>
            <a:schemeClr val="tx2"/>
          </a:solidFill>
          <a:latin typeface="Lucida Sans Unicode" pitchFamily="34" charset="0"/>
        </a:defRPr>
      </a:lvl7pPr>
      <a:lvl8pPr marL="1371600" algn="l" rtl="0" fontAlgn="base">
        <a:spcBef>
          <a:spcPct val="0"/>
        </a:spcBef>
        <a:spcAft>
          <a:spcPct val="0"/>
        </a:spcAft>
        <a:defRPr sz="4100" b="1">
          <a:solidFill>
            <a:schemeClr val="tx2"/>
          </a:solidFill>
          <a:latin typeface="Lucida Sans Unicode" pitchFamily="34" charset="0"/>
        </a:defRPr>
      </a:lvl8pPr>
      <a:lvl9pPr marL="1828800" algn="l" rtl="0" fontAlgn="base">
        <a:spcBef>
          <a:spcPct val="0"/>
        </a:spcBef>
        <a:spcAft>
          <a:spcPct val="0"/>
        </a:spcAft>
        <a:defRPr sz="4100" b="1">
          <a:solidFill>
            <a:schemeClr val="tx2"/>
          </a:solidFill>
          <a:latin typeface="Lucida Sans Unicode" pitchFamily="34" charset="0"/>
        </a:defRPr>
      </a:lvl9pPr>
      <a:extLst/>
    </p:titleStyle>
    <p:bodyStyle>
      <a:lvl1pPr marL="365125" indent="-255588" algn="l" rtl="0" fontAlgn="base">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fontAlgn="base">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fontAlgn="base">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fontAlgn="base">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fontAlgn="base">
        <a:spcBef>
          <a:spcPts val="350"/>
        </a:spcBef>
        <a:spcAft>
          <a:spcPct val="0"/>
        </a:spcAft>
        <a:buClr>
          <a:schemeClr val="accent2"/>
        </a:buClr>
        <a:buFont typeface="Wingdings 2"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428596" y="285728"/>
            <a:ext cx="8388350" cy="2693988"/>
          </a:xfrm>
        </p:spPr>
        <p:txBody>
          <a:bodyPr/>
          <a:lstStyle/>
          <a:p>
            <a:pPr fontAlgn="auto">
              <a:spcAft>
                <a:spcPts val="0"/>
              </a:spcAft>
              <a:defRPr/>
            </a:pPr>
            <a:r>
              <a:rPr lang="ru-RU" dirty="0">
                <a:solidFill>
                  <a:srgbClr val="FF0000"/>
                </a:solidFill>
              </a:rPr>
              <a:t>Презентация на тему</a:t>
            </a:r>
            <a:r>
              <a:rPr lang="ru-RU">
                <a:solidFill>
                  <a:srgbClr val="FF0000"/>
                </a:solidFill>
              </a:rPr>
              <a:t>: </a:t>
            </a:r>
            <a:r>
              <a:rPr lang="ru-RU" smtClean="0">
                <a:solidFill>
                  <a:srgbClr val="FF0000"/>
                </a:solidFill>
              </a:rPr>
              <a:t>Проценты. </a:t>
            </a:r>
            <a:endParaRPr lang="ru-RU" dirty="0">
              <a:solidFill>
                <a:srgbClr val="FF0000"/>
              </a:solidFill>
            </a:endParaRPr>
          </a:p>
        </p:txBody>
      </p:sp>
      <p:sp>
        <p:nvSpPr>
          <p:cNvPr id="4" name="Подзаголовок 3"/>
          <p:cNvSpPr>
            <a:spLocks noGrp="1"/>
          </p:cNvSpPr>
          <p:nvPr>
            <p:ph type="subTitle" idx="1"/>
          </p:nvPr>
        </p:nvSpPr>
        <p:spPr/>
        <p:txBody>
          <a:bodyPr/>
          <a:lstStyle/>
          <a:p>
            <a:endParaRPr lang="ru-RU"/>
          </a:p>
        </p:txBody>
      </p:sp>
    </p:spTree>
  </p:cSld>
  <p:clrMapOvr>
    <a:masterClrMapping/>
  </p:clrMapOvr>
  <p:transition spd="med">
    <p:split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9" presetClass="entr" presetSubtype="0" accel="100000" fill="hold" nodeType="withEffect">
                                  <p:stCondLst>
                                    <p:cond delay="0"/>
                                  </p:stCondLst>
                                  <p:childTnLst>
                                    <p:set>
                                      <p:cBhvr>
                                        <p:cTn id="6" dur="1" fill="hold">
                                          <p:stCondLst>
                                            <p:cond delay="0"/>
                                          </p:stCondLst>
                                        </p:cTn>
                                        <p:tgtEl>
                                          <p:spTgt spid="2050"/>
                                        </p:tgtEl>
                                        <p:attrNameLst>
                                          <p:attrName>style.visibility</p:attrName>
                                        </p:attrNameLst>
                                      </p:cBhvr>
                                      <p:to>
                                        <p:strVal val="visible"/>
                                      </p:to>
                                    </p:set>
                                    <p:anim calcmode="lin" valueType="num">
                                      <p:cBhvr>
                                        <p:cTn id="7" dur="500" fill="hold"/>
                                        <p:tgtEl>
                                          <p:spTgt spid="2050"/>
                                        </p:tgtEl>
                                        <p:attrNameLst>
                                          <p:attrName>ppt_h</p:attrName>
                                        </p:attrNameLst>
                                      </p:cBhvr>
                                      <p:tavLst>
                                        <p:tav tm="0">
                                          <p:val>
                                            <p:strVal val="#ppt_h/20"/>
                                          </p:val>
                                        </p:tav>
                                        <p:tav tm="50000">
                                          <p:val>
                                            <p:strVal val="#ppt_h/20"/>
                                          </p:val>
                                        </p:tav>
                                        <p:tav tm="100000">
                                          <p:val>
                                            <p:strVal val="#ppt_h"/>
                                          </p:val>
                                        </p:tav>
                                      </p:tavLst>
                                    </p:anim>
                                    <p:anim calcmode="lin" valueType="num">
                                      <p:cBhvr>
                                        <p:cTn id="8" dur="500" fill="hold"/>
                                        <p:tgtEl>
                                          <p:spTgt spid="2050"/>
                                        </p:tgtEl>
                                        <p:attrNameLst>
                                          <p:attrName>ppt_w</p:attrName>
                                        </p:attrNameLst>
                                      </p:cBhvr>
                                      <p:tavLst>
                                        <p:tav tm="0">
                                          <p:val>
                                            <p:strVal val="#ppt_w+.3"/>
                                          </p:val>
                                        </p:tav>
                                        <p:tav tm="50000">
                                          <p:val>
                                            <p:strVal val="#ppt_w+.3"/>
                                          </p:val>
                                        </p:tav>
                                        <p:tav tm="100000">
                                          <p:val>
                                            <p:strVal val="#ppt_w"/>
                                          </p:val>
                                        </p:tav>
                                      </p:tavLst>
                                    </p:anim>
                                    <p:anim calcmode="lin" valueType="num">
                                      <p:cBhvr>
                                        <p:cTn id="9" dur="500" fill="hold"/>
                                        <p:tgtEl>
                                          <p:spTgt spid="2050"/>
                                        </p:tgtEl>
                                        <p:attrNameLst>
                                          <p:attrName>ppt_x</p:attrName>
                                        </p:attrNameLst>
                                      </p:cBhvr>
                                      <p:tavLst>
                                        <p:tav tm="0">
                                          <p:val>
                                            <p:strVal val="#ppt_x-.3"/>
                                          </p:val>
                                        </p:tav>
                                        <p:tav tm="50000">
                                          <p:val>
                                            <p:strVal val="#ppt_x"/>
                                          </p:val>
                                        </p:tav>
                                        <p:tav tm="100000">
                                          <p:val>
                                            <p:strVal val="#ppt_x"/>
                                          </p:val>
                                        </p:tav>
                                      </p:tavLst>
                                    </p:anim>
                                    <p:anim calcmode="lin" valueType="num">
                                      <p:cBhvr>
                                        <p:cTn id="10" dur="500" fill="hold"/>
                                        <p:tgtEl>
                                          <p:spTgt spid="2050"/>
                                        </p:tgtEl>
                                        <p:attrNameLst>
                                          <p:attrName>ppt_y</p:attrName>
                                        </p:attrNameLst>
                                      </p:cBhvr>
                                      <p:tavLst>
                                        <p:tav tm="0">
                                          <p:val>
                                            <p:strVal val="#ppt_y"/>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9" presetClass="exit" presetSubtype="0" decel="100000" fill="hold" nodeType="clickEffect">
                                  <p:stCondLst>
                                    <p:cond delay="0"/>
                                  </p:stCondLst>
                                  <p:childTnLst>
                                    <p:anim calcmode="lin" valueType="num">
                                      <p:cBhvr>
                                        <p:cTn id="14" dur="500" fill="hold"/>
                                        <p:tgtEl>
                                          <p:spTgt spid="2050"/>
                                        </p:tgtEl>
                                        <p:attrNameLst>
                                          <p:attrName>ppt_h</p:attrName>
                                        </p:attrNameLst>
                                      </p:cBhvr>
                                      <p:tavLst>
                                        <p:tav tm="0">
                                          <p:val>
                                            <p:strVal val="ppt_h"/>
                                          </p:val>
                                        </p:tav>
                                        <p:tav tm="50000">
                                          <p:val>
                                            <p:strVal val="ppt_h/20"/>
                                          </p:val>
                                        </p:tav>
                                        <p:tav tm="100000">
                                          <p:val>
                                            <p:strVal val="ppt_h/20"/>
                                          </p:val>
                                        </p:tav>
                                      </p:tavLst>
                                    </p:anim>
                                    <p:anim calcmode="lin" valueType="num">
                                      <p:cBhvr>
                                        <p:cTn id="15" dur="500" fill="hold"/>
                                        <p:tgtEl>
                                          <p:spTgt spid="2050"/>
                                        </p:tgtEl>
                                        <p:attrNameLst>
                                          <p:attrName>ppt_w</p:attrName>
                                        </p:attrNameLst>
                                      </p:cBhvr>
                                      <p:tavLst>
                                        <p:tav tm="0">
                                          <p:val>
                                            <p:strVal val="ppt_w"/>
                                          </p:val>
                                        </p:tav>
                                        <p:tav tm="50000">
                                          <p:val>
                                            <p:strVal val="ppt_w+.3"/>
                                          </p:val>
                                        </p:tav>
                                        <p:tav tm="100000">
                                          <p:val>
                                            <p:strVal val="ppt_w+.3"/>
                                          </p:val>
                                        </p:tav>
                                      </p:tavLst>
                                    </p:anim>
                                    <p:anim calcmode="lin" valueType="num">
                                      <p:cBhvr>
                                        <p:cTn id="16" dur="500" fill="hold"/>
                                        <p:tgtEl>
                                          <p:spTgt spid="2050"/>
                                        </p:tgtEl>
                                        <p:attrNameLst>
                                          <p:attrName>ppt_x</p:attrName>
                                        </p:attrNameLst>
                                      </p:cBhvr>
                                      <p:tavLst>
                                        <p:tav tm="0">
                                          <p:val>
                                            <p:strVal val="ppt_x"/>
                                          </p:val>
                                        </p:tav>
                                        <p:tav tm="50000">
                                          <p:val>
                                            <p:strVal val="ppt_x"/>
                                          </p:val>
                                        </p:tav>
                                        <p:tav tm="100000">
                                          <p:val>
                                            <p:strVal val="ppt_x-.3"/>
                                          </p:val>
                                        </p:tav>
                                      </p:tavLst>
                                    </p:anim>
                                    <p:anim calcmode="lin" valueType="num">
                                      <p:cBhvr>
                                        <p:cTn id="17" dur="500" fill="hold"/>
                                        <p:tgtEl>
                                          <p:spTgt spid="2050"/>
                                        </p:tgtEl>
                                        <p:attrNameLst>
                                          <p:attrName>ppt_y</p:attrName>
                                        </p:attrNameLst>
                                      </p:cBhvr>
                                      <p:tavLst>
                                        <p:tav tm="0">
                                          <p:val>
                                            <p:strVal val="ppt_y"/>
                                          </p:val>
                                        </p:tav>
                                        <p:tav tm="100000">
                                          <p:val>
                                            <p:strVal val="ppt_y"/>
                                          </p:val>
                                        </p:tav>
                                      </p:tavLst>
                                    </p:anim>
                                    <p:set>
                                      <p:cBhvr>
                                        <p:cTn id="18" dur="1" fill="hold">
                                          <p:stCondLst>
                                            <p:cond delay="499"/>
                                          </p:stCondLst>
                                        </p:cTn>
                                        <p:tgtEl>
                                          <p:spTgt spid="205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Содержимое 1"/>
          <p:cNvSpPr>
            <a:spLocks noGrp="1"/>
          </p:cNvSpPr>
          <p:nvPr>
            <p:ph idx="1"/>
          </p:nvPr>
        </p:nvSpPr>
        <p:spPr/>
        <p:txBody>
          <a:bodyPr/>
          <a:lstStyle/>
          <a:p>
            <a:r>
              <a:rPr lang="ru-RU" smtClean="0">
                <a:solidFill>
                  <a:srgbClr val="0000FF"/>
                </a:solidFill>
              </a:rPr>
              <a:t>Сколько кг белых грибов надо собрать для получения 1 кг сушеных, если при обработке свежих грибов остается 50% их массы, а при сушке остается 10% массы обработанных  грибов?</a:t>
            </a:r>
          </a:p>
        </p:txBody>
      </p:sp>
      <p:sp>
        <p:nvSpPr>
          <p:cNvPr id="3" name="Заголовок 2"/>
          <p:cNvSpPr>
            <a:spLocks noGrp="1"/>
          </p:cNvSpPr>
          <p:nvPr>
            <p:ph type="title"/>
          </p:nvPr>
        </p:nvSpPr>
        <p:spPr/>
        <p:txBody>
          <a:bodyPr/>
          <a:lstStyle/>
          <a:p>
            <a:pPr fontAlgn="auto">
              <a:spcAft>
                <a:spcPts val="0"/>
              </a:spcAft>
              <a:defRPr/>
            </a:pPr>
            <a:r>
              <a:rPr lang="ru-RU" dirty="0" smtClean="0">
                <a:solidFill>
                  <a:srgbClr val="FF0000"/>
                </a:solidFill>
              </a:rPr>
              <a:t>Задача№3</a:t>
            </a:r>
            <a:endParaRPr lang="ru-RU" dirty="0">
              <a:solidFill>
                <a:srgbClr val="FF0000"/>
              </a:solidFill>
            </a:endParaRPr>
          </a:p>
        </p:txBody>
      </p:sp>
    </p:spTree>
  </p:cSld>
  <p:clrMapOvr>
    <a:masterClrMapping/>
  </p:clrMapOvr>
  <p:transition>
    <p:circl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Содержимое 1"/>
          <p:cNvSpPr>
            <a:spLocks noGrp="1"/>
          </p:cNvSpPr>
          <p:nvPr>
            <p:ph idx="1"/>
          </p:nvPr>
        </p:nvSpPr>
        <p:spPr/>
        <p:txBody>
          <a:bodyPr/>
          <a:lstStyle/>
          <a:p>
            <a:r>
              <a:rPr lang="ru-RU" smtClean="0">
                <a:solidFill>
                  <a:srgbClr val="0000FF"/>
                </a:solidFill>
              </a:rPr>
              <a:t>1кг сушеных грибов – это 10% или 0, 01 часть обработанных, т.е. 1 кг : 0,1=10 кг обработанных грибов, что составляет 50% или 0,5 собранных грибов, т.е. 10 кг : 0,05=20 кг</a:t>
            </a:r>
          </a:p>
          <a:p>
            <a:endParaRPr lang="ru-RU" smtClean="0">
              <a:solidFill>
                <a:srgbClr val="0000FF"/>
              </a:solidFill>
            </a:endParaRPr>
          </a:p>
          <a:p>
            <a:r>
              <a:rPr lang="ru-RU" smtClean="0">
                <a:solidFill>
                  <a:srgbClr val="0000FF"/>
                </a:solidFill>
              </a:rPr>
              <a:t>Ответ: 20 кг</a:t>
            </a:r>
          </a:p>
        </p:txBody>
      </p:sp>
      <p:sp>
        <p:nvSpPr>
          <p:cNvPr id="3" name="Заголовок 2"/>
          <p:cNvSpPr>
            <a:spLocks noGrp="1"/>
          </p:cNvSpPr>
          <p:nvPr>
            <p:ph type="title"/>
          </p:nvPr>
        </p:nvSpPr>
        <p:spPr/>
        <p:txBody>
          <a:bodyPr>
            <a:noAutofit/>
          </a:bodyPr>
          <a:lstStyle/>
          <a:p>
            <a:pPr fontAlgn="auto">
              <a:spcAft>
                <a:spcPts val="0"/>
              </a:spcAft>
              <a:defRPr/>
            </a:pPr>
            <a:r>
              <a:rPr lang="ru-RU" sz="4000" dirty="0" smtClean="0">
                <a:solidFill>
                  <a:srgbClr val="FF0000"/>
                </a:solidFill>
              </a:rPr>
              <a:t>Задача № 3</a:t>
            </a:r>
            <a:br>
              <a:rPr lang="ru-RU" sz="4000" dirty="0" smtClean="0">
                <a:solidFill>
                  <a:srgbClr val="FF0000"/>
                </a:solidFill>
              </a:rPr>
            </a:br>
            <a:r>
              <a:rPr lang="ru-RU" sz="4000" dirty="0" smtClean="0">
                <a:solidFill>
                  <a:srgbClr val="FF0000"/>
                </a:solidFill>
              </a:rPr>
              <a:t>Решение</a:t>
            </a:r>
            <a:endParaRPr lang="ru-RU" sz="4000" dirty="0">
              <a:solidFill>
                <a:srgbClr val="FF0000"/>
              </a:solidFill>
            </a:endParaRPr>
          </a:p>
        </p:txBody>
      </p:sp>
    </p:spTree>
  </p:cSld>
  <p:clrMapOvr>
    <a:masterClrMapping/>
  </p:clrMapOvr>
  <p:transition>
    <p:dissolv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Содержимое 1"/>
          <p:cNvSpPr>
            <a:spLocks noGrp="1"/>
          </p:cNvSpPr>
          <p:nvPr>
            <p:ph idx="1"/>
          </p:nvPr>
        </p:nvSpPr>
        <p:spPr/>
        <p:txBody>
          <a:bodyPr/>
          <a:lstStyle/>
          <a:p>
            <a:r>
              <a:rPr lang="ru-RU" sz="3200" smtClean="0">
                <a:solidFill>
                  <a:srgbClr val="7030A0"/>
                </a:solidFill>
              </a:rPr>
              <a:t>Токарь вытачивал за час 40 деталей. Применив резец из более прочной стали, он стал вытачивать на 10 деталей в час больше. На сколько процентов повысилась производительность труда токаря?</a:t>
            </a:r>
          </a:p>
        </p:txBody>
      </p:sp>
      <p:sp>
        <p:nvSpPr>
          <p:cNvPr id="3" name="Заголовок 2"/>
          <p:cNvSpPr>
            <a:spLocks noGrp="1"/>
          </p:cNvSpPr>
          <p:nvPr>
            <p:ph type="title"/>
          </p:nvPr>
        </p:nvSpPr>
        <p:spPr/>
        <p:txBody>
          <a:bodyPr/>
          <a:lstStyle/>
          <a:p>
            <a:pPr fontAlgn="auto">
              <a:spcAft>
                <a:spcPts val="0"/>
              </a:spcAft>
              <a:defRPr/>
            </a:pPr>
            <a:r>
              <a:rPr lang="ru-RU" dirty="0" smtClean="0">
                <a:solidFill>
                  <a:srgbClr val="0000FF"/>
                </a:solidFill>
              </a:rPr>
              <a:t>Задача №4</a:t>
            </a:r>
            <a:endParaRPr lang="ru-RU" dirty="0">
              <a:solidFill>
                <a:srgbClr val="0000FF"/>
              </a:solidFill>
            </a:endParaRPr>
          </a:p>
        </p:txBody>
      </p:sp>
    </p:spTree>
  </p:cSld>
  <p:clrMapOvr>
    <a:masterClrMapping/>
  </p:clrMapOvr>
  <p:transition>
    <p:pull dir="rd"/>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Содержимое 1"/>
          <p:cNvSpPr>
            <a:spLocks noGrp="1"/>
          </p:cNvSpPr>
          <p:nvPr>
            <p:ph idx="1"/>
          </p:nvPr>
        </p:nvSpPr>
        <p:spPr/>
        <p:txBody>
          <a:bodyPr/>
          <a:lstStyle/>
          <a:p>
            <a:r>
              <a:rPr lang="ru-RU" sz="3000" smtClean="0">
                <a:solidFill>
                  <a:schemeClr val="bg1"/>
                </a:solidFill>
              </a:rPr>
              <a:t>Чтобы решить эту задачу, надо узнать, сколько, процентов составляют 10 деталей от 40. Для этого найдем сначала, какую часть составляет число 10 от числа 40. Мы знаем, что нужно разделить 10 на 40. Получится 0,25. А теперь запишем в процентах – 25%. Получаем ответ: производительность труда токаря повысилась на 25%.</a:t>
            </a:r>
          </a:p>
        </p:txBody>
      </p:sp>
      <p:sp>
        <p:nvSpPr>
          <p:cNvPr id="3" name="Заголовок 2"/>
          <p:cNvSpPr>
            <a:spLocks noGrp="1"/>
          </p:cNvSpPr>
          <p:nvPr>
            <p:ph type="title"/>
          </p:nvPr>
        </p:nvSpPr>
        <p:spPr/>
        <p:txBody>
          <a:bodyPr>
            <a:normAutofit fontScale="90000"/>
          </a:bodyPr>
          <a:lstStyle/>
          <a:p>
            <a:pPr fontAlgn="auto">
              <a:spcAft>
                <a:spcPts val="0"/>
              </a:spcAft>
              <a:defRPr/>
            </a:pPr>
            <a:r>
              <a:rPr lang="ru-RU" dirty="0" smtClean="0">
                <a:solidFill>
                  <a:srgbClr val="0000FF"/>
                </a:solidFill>
              </a:rPr>
              <a:t>Задача №4</a:t>
            </a:r>
            <a:br>
              <a:rPr lang="ru-RU" dirty="0" smtClean="0">
                <a:solidFill>
                  <a:srgbClr val="0000FF"/>
                </a:solidFill>
              </a:rPr>
            </a:br>
            <a:r>
              <a:rPr lang="ru-RU" dirty="0" smtClean="0">
                <a:solidFill>
                  <a:srgbClr val="0000FF"/>
                </a:solidFill>
              </a:rPr>
              <a:t>Решение</a:t>
            </a:r>
            <a:endParaRPr lang="ru-RU" dirty="0">
              <a:solidFill>
                <a:srgbClr val="0000FF"/>
              </a:solidFill>
            </a:endParaRPr>
          </a:p>
        </p:txBody>
      </p:sp>
    </p:spTree>
  </p:cSld>
  <p:clrMapOvr>
    <a:masterClrMapping/>
  </p:clrMapOvr>
  <p:transition>
    <p:dissolv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Содержимое 1"/>
          <p:cNvSpPr>
            <a:spLocks noGrp="1"/>
          </p:cNvSpPr>
          <p:nvPr>
            <p:ph idx="1"/>
          </p:nvPr>
        </p:nvSpPr>
        <p:spPr/>
        <p:txBody>
          <a:bodyPr/>
          <a:lstStyle/>
          <a:p>
            <a:r>
              <a:rPr lang="ru-RU" smtClean="0">
                <a:solidFill>
                  <a:schemeClr val="bg1"/>
                </a:solidFill>
              </a:rPr>
              <a:t>Банк предлагает вклад «студенческий». По этому вкладу, сумма, имеющаяся на 1 января, ежегодно увеличивается на одно и то же число процентов. Вкладчик положил 1 января 1000 руб. и в течение 2 лет не производил со своим вкладом никаких операций. В результате вложенная им сумма увеличилась до 1210 руб. На сколько процентов ежегодно увеличивалась сумма денег, положенная на этот вклад?</a:t>
            </a:r>
          </a:p>
        </p:txBody>
      </p:sp>
      <p:sp>
        <p:nvSpPr>
          <p:cNvPr id="3" name="Заголовок 2"/>
          <p:cNvSpPr>
            <a:spLocks noGrp="1"/>
          </p:cNvSpPr>
          <p:nvPr>
            <p:ph type="title"/>
          </p:nvPr>
        </p:nvSpPr>
        <p:spPr/>
        <p:txBody>
          <a:bodyPr/>
          <a:lstStyle/>
          <a:p>
            <a:pPr fontAlgn="auto">
              <a:spcAft>
                <a:spcPts val="0"/>
              </a:spcAft>
              <a:defRPr/>
            </a:pPr>
            <a:r>
              <a:rPr lang="ru-RU" dirty="0" smtClean="0">
                <a:solidFill>
                  <a:srgbClr val="0000FF"/>
                </a:solidFill>
              </a:rPr>
              <a:t>Задача №5</a:t>
            </a:r>
            <a:endParaRPr lang="ru-RU" dirty="0">
              <a:solidFill>
                <a:srgbClr val="0000FF"/>
              </a:solidFill>
            </a:endParaRPr>
          </a:p>
        </p:txBody>
      </p:sp>
    </p:spTree>
  </p:cSld>
  <p:clrMapOvr>
    <a:masterClrMapping/>
  </p:clrMapOvr>
  <p:transition>
    <p:newsflash/>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Содержимое 1"/>
          <p:cNvSpPr>
            <a:spLocks noGrp="1"/>
          </p:cNvSpPr>
          <p:nvPr>
            <p:ph idx="1"/>
          </p:nvPr>
        </p:nvSpPr>
        <p:spPr/>
        <p:txBody>
          <a:bodyPr/>
          <a:lstStyle/>
          <a:p>
            <a:r>
              <a:rPr lang="ru-RU" smtClean="0">
                <a:solidFill>
                  <a:schemeClr val="bg1"/>
                </a:solidFill>
              </a:rPr>
              <a:t>Используя формулу увеличения положительного число на p%, получим, что через год сумма вклада составит 1000*(1+0,01р), а через два года  1000*(1+0,01р)2=1210, т.е. (1+0,01р)2=1,21,    1+0,01р=1,1,       0,01р=0,1, откуда р=10%</a:t>
            </a:r>
          </a:p>
          <a:p>
            <a:endParaRPr lang="ru-RU" smtClean="0">
              <a:solidFill>
                <a:schemeClr val="bg1"/>
              </a:solidFill>
            </a:endParaRPr>
          </a:p>
          <a:p>
            <a:r>
              <a:rPr lang="ru-RU" smtClean="0">
                <a:solidFill>
                  <a:schemeClr val="bg1"/>
                </a:solidFill>
              </a:rPr>
              <a:t>Ответ: сумма ежегодно увеличивалась  на 10%.</a:t>
            </a:r>
          </a:p>
        </p:txBody>
      </p:sp>
      <p:sp>
        <p:nvSpPr>
          <p:cNvPr id="3" name="Заголовок 2"/>
          <p:cNvSpPr>
            <a:spLocks noGrp="1"/>
          </p:cNvSpPr>
          <p:nvPr>
            <p:ph type="title"/>
          </p:nvPr>
        </p:nvSpPr>
        <p:spPr/>
        <p:txBody>
          <a:bodyPr>
            <a:normAutofit fontScale="90000"/>
          </a:bodyPr>
          <a:lstStyle/>
          <a:p>
            <a:pPr fontAlgn="auto">
              <a:spcAft>
                <a:spcPts val="0"/>
              </a:spcAft>
              <a:defRPr/>
            </a:pPr>
            <a:r>
              <a:rPr lang="ru-RU" dirty="0" smtClean="0">
                <a:solidFill>
                  <a:srgbClr val="0000FF"/>
                </a:solidFill>
              </a:rPr>
              <a:t>Задача №5</a:t>
            </a:r>
            <a:br>
              <a:rPr lang="ru-RU" dirty="0" smtClean="0">
                <a:solidFill>
                  <a:srgbClr val="0000FF"/>
                </a:solidFill>
              </a:rPr>
            </a:br>
            <a:r>
              <a:rPr lang="ru-RU" dirty="0" smtClean="0">
                <a:solidFill>
                  <a:srgbClr val="0000FF"/>
                </a:solidFill>
              </a:rPr>
              <a:t>Решение</a:t>
            </a:r>
            <a:endParaRPr lang="ru-RU" dirty="0">
              <a:solidFill>
                <a:srgbClr val="0000FF"/>
              </a:solidFill>
            </a:endParaRPr>
          </a:p>
        </p:txBody>
      </p:sp>
    </p:spTree>
  </p:cSld>
  <p:clrMapOvr>
    <a:masterClrMapping/>
  </p:clrMapOvr>
  <p:transition>
    <p:wheel spokes="1"/>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Содержимое 1"/>
          <p:cNvSpPr>
            <a:spLocks noGrp="1"/>
          </p:cNvSpPr>
          <p:nvPr>
            <p:ph idx="1"/>
          </p:nvPr>
        </p:nvSpPr>
        <p:spPr/>
        <p:txBody>
          <a:bodyPr/>
          <a:lstStyle/>
          <a:p>
            <a:endParaRPr lang="ru-RU" smtClean="0"/>
          </a:p>
        </p:txBody>
      </p:sp>
      <p:sp>
        <p:nvSpPr>
          <p:cNvPr id="3" name="Заголовок 2"/>
          <p:cNvSpPr>
            <a:spLocks noGrp="1"/>
          </p:cNvSpPr>
          <p:nvPr>
            <p:ph type="title"/>
          </p:nvPr>
        </p:nvSpPr>
        <p:spPr/>
        <p:txBody>
          <a:bodyPr/>
          <a:lstStyle/>
          <a:p>
            <a:pPr fontAlgn="auto">
              <a:spcAft>
                <a:spcPts val="0"/>
              </a:spcAft>
              <a:defRPr/>
            </a:pPr>
            <a:r>
              <a:rPr lang="ru-RU" dirty="0" smtClean="0"/>
              <a:t>Спасибо за внимание!</a:t>
            </a:r>
            <a:endParaRPr lang="ru-RU" dirty="0"/>
          </a:p>
        </p:txBody>
      </p:sp>
    </p:spTree>
  </p:cSld>
  <p:clrMapOvr>
    <a:masterClrMapping/>
  </p:clrMapOvr>
  <p:transition>
    <p:wheel spokes="8"/>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Содержимое 1"/>
          <p:cNvSpPr>
            <a:spLocks noGrp="1"/>
          </p:cNvSpPr>
          <p:nvPr>
            <p:ph idx="1"/>
          </p:nvPr>
        </p:nvSpPr>
        <p:spPr/>
        <p:txBody>
          <a:bodyPr/>
          <a:lstStyle/>
          <a:p>
            <a:r>
              <a:rPr lang="ru-RU" smtClean="0">
                <a:solidFill>
                  <a:srgbClr val="002060"/>
                </a:solidFill>
              </a:rPr>
              <a:t>Раз 1% это одна сотая часть, надо число разделить на 100. Деление на 100 можно заменить умножением на 0,01. Поэтому, чтобы найти 1% от данного числа, нужно умножить его на 0,01. А если нужно найти 5% от числа, то умножаем данное число на 0,05 и т.д.</a:t>
            </a:r>
          </a:p>
        </p:txBody>
      </p:sp>
      <p:sp>
        <p:nvSpPr>
          <p:cNvPr id="3" name="Заголовок 2"/>
          <p:cNvSpPr>
            <a:spLocks noGrp="1"/>
          </p:cNvSpPr>
          <p:nvPr>
            <p:ph type="title"/>
          </p:nvPr>
        </p:nvSpPr>
        <p:spPr>
          <a:xfrm>
            <a:off x="500034" y="214290"/>
            <a:ext cx="8229600" cy="1143000"/>
          </a:xfrm>
        </p:spPr>
        <p:txBody>
          <a:bodyPr/>
          <a:lstStyle/>
          <a:p>
            <a:pPr fontAlgn="auto">
              <a:spcAft>
                <a:spcPts val="0"/>
              </a:spcAft>
              <a:defRPr/>
            </a:pPr>
            <a:r>
              <a:rPr lang="ru-RU" dirty="0" smtClean="0">
                <a:solidFill>
                  <a:srgbClr val="FFFF00"/>
                </a:solidFill>
              </a:rPr>
              <a:t>Как найти 1% от числа</a:t>
            </a:r>
            <a:r>
              <a:rPr lang="en-US" dirty="0" smtClean="0">
                <a:solidFill>
                  <a:srgbClr val="FFFF00"/>
                </a:solidFill>
              </a:rPr>
              <a:t>?</a:t>
            </a:r>
            <a:endParaRPr lang="ru-RU" dirty="0">
              <a:solidFill>
                <a:srgbClr val="FFFF00"/>
              </a:solidFill>
            </a:endParaRPr>
          </a:p>
        </p:txBody>
      </p:sp>
    </p:spTree>
  </p:cSld>
  <p:clrMapOvr>
    <a:masterClrMapping/>
  </p:clrMapOvr>
  <p:transition>
    <p:wheel spokes="1"/>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1" name="Rectangle 3"/>
          <p:cNvSpPr>
            <a:spLocks noGrp="1" noChangeArrowheads="1"/>
          </p:cNvSpPr>
          <p:nvPr>
            <p:ph idx="1"/>
          </p:nvPr>
        </p:nvSpPr>
        <p:spPr>
          <a:xfrm>
            <a:off x="571500" y="1928813"/>
            <a:ext cx="8280400" cy="4525962"/>
          </a:xfrm>
        </p:spPr>
        <p:txBody>
          <a:bodyPr>
            <a:normAutofit/>
          </a:bodyPr>
          <a:lstStyle/>
          <a:p>
            <a:pPr marL="274320" indent="-274320" fontAlgn="auto">
              <a:spcAft>
                <a:spcPts val="0"/>
              </a:spcAft>
              <a:buClr>
                <a:schemeClr val="accent3"/>
              </a:buClr>
              <a:buFont typeface="Wingdings 2"/>
              <a:buChar char=""/>
              <a:defRPr/>
            </a:pPr>
            <a:r>
              <a:rPr lang="ru-RU" sz="4000" dirty="0">
                <a:solidFill>
                  <a:srgbClr val="FF0000"/>
                </a:solidFill>
              </a:rPr>
              <a:t>Для краткости слово «Процент» после числа заменяют знаком %.</a:t>
            </a:r>
          </a:p>
          <a:p>
            <a:pPr marL="274320" indent="-274320" fontAlgn="auto">
              <a:spcAft>
                <a:spcPts val="0"/>
              </a:spcAft>
              <a:buClr>
                <a:schemeClr val="accent3"/>
              </a:buClr>
              <a:buFont typeface="Wingdings" pitchFamily="2" charset="2"/>
              <a:buNone/>
              <a:defRPr/>
            </a:pPr>
            <a:r>
              <a:rPr lang="ru-RU" sz="4000" dirty="0">
                <a:solidFill>
                  <a:srgbClr val="FF0000"/>
                </a:solidFill>
              </a:rPr>
              <a:t>1%= сотой части величины, поэтому вся величина равна 100%</a:t>
            </a:r>
          </a:p>
          <a:p>
            <a:pPr marL="274320" indent="-274320" fontAlgn="auto">
              <a:spcAft>
                <a:spcPts val="0"/>
              </a:spcAft>
              <a:buClr>
                <a:schemeClr val="accent3"/>
              </a:buClr>
              <a:buFont typeface="Wingdings" pitchFamily="2" charset="2"/>
              <a:buNone/>
              <a:defRPr/>
            </a:pPr>
            <a:r>
              <a:rPr lang="ru-RU" sz="4000" dirty="0">
                <a:solidFill>
                  <a:schemeClr val="accent3"/>
                </a:solidFill>
              </a:rPr>
              <a:t>   </a:t>
            </a:r>
          </a:p>
        </p:txBody>
      </p:sp>
      <p:sp>
        <p:nvSpPr>
          <p:cNvPr id="7170" name="Rectangle 2"/>
          <p:cNvSpPr>
            <a:spLocks noGrp="1" noChangeArrowheads="1"/>
          </p:cNvSpPr>
          <p:nvPr>
            <p:ph type="title"/>
          </p:nvPr>
        </p:nvSpPr>
        <p:spPr>
          <a:xfrm>
            <a:off x="428596" y="357165"/>
            <a:ext cx="8429684" cy="1522435"/>
          </a:xfrm>
        </p:spPr>
        <p:txBody>
          <a:bodyPr>
            <a:normAutofit fontScale="90000"/>
          </a:bodyPr>
          <a:lstStyle/>
          <a:p>
            <a:pPr algn="ctr" fontAlgn="auto">
              <a:spcAft>
                <a:spcPts val="0"/>
              </a:spcAft>
              <a:defRPr/>
            </a:pPr>
            <a:r>
              <a:rPr lang="ru-RU" sz="4000" dirty="0">
                <a:solidFill>
                  <a:srgbClr val="00B0F0"/>
                </a:solidFill>
              </a:rPr>
              <a:t>Процентом называется одна сотая часть.</a:t>
            </a:r>
            <a:br>
              <a:rPr lang="ru-RU" sz="4000" dirty="0">
                <a:solidFill>
                  <a:srgbClr val="00B0F0"/>
                </a:solidFill>
              </a:rPr>
            </a:br>
            <a:r>
              <a:rPr lang="ru-RU" sz="4000" dirty="0">
                <a:solidFill>
                  <a:srgbClr val="00B0F0"/>
                </a:solidFill>
              </a:rPr>
              <a:t>1%=1/100 или1%=0,01</a:t>
            </a:r>
          </a:p>
        </p:txBody>
      </p:sp>
    </p:spTree>
  </p:cSld>
  <p:clrMapOvr>
    <a:masterClrMapping/>
  </p:clrMapOvr>
  <p:transition spd="med">
    <p:wheel spokes="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171"/>
                                        </p:tgtEl>
                                        <p:attrNameLst>
                                          <p:attrName>style.visibility</p:attrName>
                                        </p:attrNameLst>
                                      </p:cBhvr>
                                      <p:to>
                                        <p:strVal val="visible"/>
                                      </p:to>
                                    </p:set>
                                    <p:animEffect transition="in" filter="fade">
                                      <p:cBhvr>
                                        <p:cTn id="7" dur="2000"/>
                                        <p:tgtEl>
                                          <p:spTgt spid="7171"/>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7170"/>
                                        </p:tgtEl>
                                        <p:attrNameLst>
                                          <p:attrName>style.visibility</p:attrName>
                                        </p:attrNameLst>
                                      </p:cBhvr>
                                      <p:to>
                                        <p:strVal val="visible"/>
                                      </p:to>
                                    </p:set>
                                    <p:anim calcmode="lin" valueType="num">
                                      <p:cBhvr additive="base">
                                        <p:cTn id="12" dur="500" fill="hold"/>
                                        <p:tgtEl>
                                          <p:spTgt spid="7170"/>
                                        </p:tgtEl>
                                        <p:attrNameLst>
                                          <p:attrName>ppt_x</p:attrName>
                                        </p:attrNameLst>
                                      </p:cBhvr>
                                      <p:tavLst>
                                        <p:tav tm="0">
                                          <p:val>
                                            <p:strVal val="#ppt_x"/>
                                          </p:val>
                                        </p:tav>
                                        <p:tav tm="100000">
                                          <p:val>
                                            <p:strVal val="#ppt_x"/>
                                          </p:val>
                                        </p:tav>
                                      </p:tavLst>
                                    </p:anim>
                                    <p:anim calcmode="lin" valueType="num">
                                      <p:cBhvr additive="base">
                                        <p:cTn id="13" dur="500" fill="hold"/>
                                        <p:tgtEl>
                                          <p:spTgt spid="717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7" name="Rectangle 3"/>
          <p:cNvSpPr>
            <a:spLocks noGrp="1" noChangeArrowheads="1"/>
          </p:cNvSpPr>
          <p:nvPr>
            <p:ph idx="1"/>
          </p:nvPr>
        </p:nvSpPr>
        <p:spPr/>
        <p:txBody>
          <a:bodyPr>
            <a:normAutofit/>
          </a:bodyPr>
          <a:lstStyle/>
          <a:p>
            <a:pPr marL="274320" indent="-274320" fontAlgn="auto">
              <a:spcAft>
                <a:spcPts val="0"/>
              </a:spcAft>
              <a:buClr>
                <a:schemeClr val="accent3"/>
              </a:buClr>
              <a:buFont typeface="Wingdings 2"/>
              <a:buChar char=""/>
              <a:defRPr/>
            </a:pPr>
            <a:r>
              <a:rPr lang="ru-RU" dirty="0">
                <a:solidFill>
                  <a:schemeClr val="bg1"/>
                </a:solidFill>
              </a:rPr>
              <a:t>1 кг – 1% центнера</a:t>
            </a:r>
          </a:p>
          <a:p>
            <a:pPr marL="274320" indent="-274320" fontAlgn="auto">
              <a:spcAft>
                <a:spcPts val="0"/>
              </a:spcAft>
              <a:buClr>
                <a:schemeClr val="accent3"/>
              </a:buClr>
              <a:buFont typeface="Wingdings 2"/>
              <a:buChar char=""/>
              <a:defRPr/>
            </a:pPr>
            <a:r>
              <a:rPr lang="ru-RU" dirty="0">
                <a:solidFill>
                  <a:schemeClr val="bg1"/>
                </a:solidFill>
              </a:rPr>
              <a:t>1 см – 1% метра</a:t>
            </a:r>
          </a:p>
          <a:p>
            <a:pPr marL="274320" indent="-274320" fontAlgn="auto">
              <a:spcAft>
                <a:spcPts val="0"/>
              </a:spcAft>
              <a:buClr>
                <a:schemeClr val="accent3"/>
              </a:buClr>
              <a:buFont typeface="Wingdings 2"/>
              <a:buChar char=""/>
              <a:defRPr/>
            </a:pPr>
            <a:r>
              <a:rPr lang="ru-RU" dirty="0">
                <a:solidFill>
                  <a:schemeClr val="bg1"/>
                </a:solidFill>
              </a:rPr>
              <a:t>1 а – 1% гектара</a:t>
            </a:r>
          </a:p>
          <a:p>
            <a:pPr marL="274320" indent="-274320" fontAlgn="auto">
              <a:spcAft>
                <a:spcPts val="0"/>
              </a:spcAft>
              <a:buClr>
                <a:schemeClr val="accent3"/>
              </a:buClr>
              <a:buFont typeface="Wingdings 2"/>
              <a:buChar char=""/>
              <a:defRPr/>
            </a:pPr>
            <a:r>
              <a:rPr lang="ru-RU" dirty="0">
                <a:solidFill>
                  <a:schemeClr val="bg1"/>
                </a:solidFill>
              </a:rPr>
              <a:t>0,02 – 1% от 2</a:t>
            </a:r>
          </a:p>
        </p:txBody>
      </p:sp>
      <p:sp>
        <p:nvSpPr>
          <p:cNvPr id="7170" name="Rectangle 2"/>
          <p:cNvSpPr>
            <a:spLocks noGrp="1" noChangeArrowheads="1"/>
          </p:cNvSpPr>
          <p:nvPr>
            <p:ph type="title"/>
          </p:nvPr>
        </p:nvSpPr>
        <p:spPr/>
        <p:txBody>
          <a:bodyPr/>
          <a:lstStyle/>
          <a:p>
            <a:pPr fontAlgn="auto">
              <a:spcAft>
                <a:spcPts val="0"/>
              </a:spcAft>
              <a:defRPr/>
            </a:pPr>
            <a:endParaRPr lang="ru-RU" smtClean="0"/>
          </a:p>
        </p:txBody>
      </p:sp>
    </p:spTree>
  </p:cSld>
  <p:clrMapOvr>
    <a:masterClrMapping/>
  </p:clrMapOvr>
  <p:transition>
    <p:strips/>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9" name="Rectangle 3"/>
          <p:cNvSpPr>
            <a:spLocks noGrp="1" noChangeArrowheads="1"/>
          </p:cNvSpPr>
          <p:nvPr>
            <p:ph idx="1"/>
          </p:nvPr>
        </p:nvSpPr>
        <p:spPr/>
        <p:txBody>
          <a:bodyPr>
            <a:normAutofit/>
          </a:bodyPr>
          <a:lstStyle/>
          <a:p>
            <a:pPr marL="274320" indent="-274320" fontAlgn="auto">
              <a:spcAft>
                <a:spcPts val="0"/>
              </a:spcAft>
              <a:buClr>
                <a:schemeClr val="accent3"/>
              </a:buClr>
              <a:buFont typeface="Wingdings" pitchFamily="2" charset="2"/>
              <a:buNone/>
              <a:defRPr/>
            </a:pPr>
            <a:r>
              <a:rPr lang="ru-RU" sz="4000" dirty="0">
                <a:solidFill>
                  <a:schemeClr val="bg1"/>
                </a:solidFill>
              </a:rPr>
              <a:t>Чтобы обратить десятичную дробь в проценты , нужно её умножить на 100.</a:t>
            </a:r>
          </a:p>
          <a:p>
            <a:pPr marL="274320" indent="-274320" fontAlgn="auto">
              <a:spcAft>
                <a:spcPts val="0"/>
              </a:spcAft>
              <a:buClr>
                <a:schemeClr val="accent3"/>
              </a:buClr>
              <a:buFont typeface="Wingdings 2"/>
              <a:buChar char=""/>
              <a:defRPr/>
            </a:pPr>
            <a:r>
              <a:rPr lang="ru-RU" dirty="0">
                <a:solidFill>
                  <a:schemeClr val="bg1"/>
                </a:solidFill>
              </a:rPr>
              <a:t>Чтобы перевести проценты в десятичную дробь, нужно разделить число процентов на 100</a:t>
            </a:r>
          </a:p>
        </p:txBody>
      </p:sp>
      <p:sp>
        <p:nvSpPr>
          <p:cNvPr id="8194" name="Rectangle 2"/>
          <p:cNvSpPr>
            <a:spLocks noGrp="1" noChangeArrowheads="1"/>
          </p:cNvSpPr>
          <p:nvPr>
            <p:ph type="title"/>
          </p:nvPr>
        </p:nvSpPr>
        <p:spPr>
          <a:xfrm>
            <a:off x="428596" y="357166"/>
            <a:ext cx="8229600" cy="1011222"/>
          </a:xfrm>
        </p:spPr>
        <p:txBody>
          <a:bodyPr>
            <a:normAutofit fontScale="90000"/>
          </a:bodyPr>
          <a:lstStyle/>
          <a:p>
            <a:pPr fontAlgn="auto">
              <a:spcAft>
                <a:spcPts val="0"/>
              </a:spcAft>
              <a:defRPr/>
            </a:pPr>
            <a:r>
              <a:rPr lang="ru-RU" sz="3800" dirty="0" smtClean="0">
                <a:solidFill>
                  <a:srgbClr val="0000FF"/>
                </a:solidFill>
              </a:rPr>
              <a:t>Как обратить десятичную дробь в % </a:t>
            </a:r>
            <a:r>
              <a:rPr lang="en-US" sz="3800" dirty="0" smtClean="0">
                <a:solidFill>
                  <a:srgbClr val="0000FF"/>
                </a:solidFill>
              </a:rPr>
              <a:t>?</a:t>
            </a:r>
            <a:endParaRPr lang="ru-RU" sz="3800" dirty="0" smtClean="0">
              <a:solidFill>
                <a:srgbClr val="0000FF"/>
              </a:solidFill>
            </a:endParaRPr>
          </a:p>
        </p:txBody>
      </p:sp>
    </p:spTree>
  </p:cSld>
  <p:clrMapOvr>
    <a:masterClrMapping/>
  </p:clrMapOvr>
  <p:transition>
    <p:wheel spokes="1"/>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Grp="1" noChangeArrowheads="1"/>
          </p:cNvSpPr>
          <p:nvPr>
            <p:ph idx="1"/>
          </p:nvPr>
        </p:nvSpPr>
        <p:spPr/>
        <p:txBody>
          <a:bodyPr/>
          <a:lstStyle/>
          <a:p>
            <a:r>
              <a:rPr lang="ru-RU" sz="4000" smtClean="0">
                <a:solidFill>
                  <a:srgbClr val="0000FF"/>
                </a:solidFill>
              </a:rPr>
              <a:t>В яблоневом саду собрали 8400 кг яблок. На долю антоновских яблок приходиться 45% всего урожая. Сколько килограммов антоновских яблок собрали в саду?</a:t>
            </a:r>
          </a:p>
        </p:txBody>
      </p:sp>
      <p:sp>
        <p:nvSpPr>
          <p:cNvPr id="10242" name="Rectangle 2"/>
          <p:cNvSpPr>
            <a:spLocks noGrp="1" noChangeArrowheads="1"/>
          </p:cNvSpPr>
          <p:nvPr>
            <p:ph type="title"/>
          </p:nvPr>
        </p:nvSpPr>
        <p:spPr/>
        <p:txBody>
          <a:bodyPr/>
          <a:lstStyle/>
          <a:p>
            <a:pPr fontAlgn="auto">
              <a:spcAft>
                <a:spcPts val="0"/>
              </a:spcAft>
              <a:defRPr/>
            </a:pPr>
            <a:r>
              <a:rPr lang="ru-RU" smtClean="0">
                <a:solidFill>
                  <a:srgbClr val="FF0000"/>
                </a:solidFill>
              </a:rPr>
              <a:t>Задача№1</a:t>
            </a: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3" name="Rectangle 3"/>
          <p:cNvSpPr>
            <a:spLocks noGrp="1" noChangeArrowheads="1"/>
          </p:cNvSpPr>
          <p:nvPr>
            <p:ph idx="1"/>
          </p:nvPr>
        </p:nvSpPr>
        <p:spPr/>
        <p:txBody>
          <a:bodyPr/>
          <a:lstStyle/>
          <a:p>
            <a:pPr>
              <a:lnSpc>
                <a:spcPct val="90000"/>
              </a:lnSpc>
            </a:pPr>
            <a:r>
              <a:rPr lang="ru-RU" smtClean="0">
                <a:solidFill>
                  <a:srgbClr val="00FF00"/>
                </a:solidFill>
              </a:rPr>
              <a:t> </a:t>
            </a:r>
            <a:r>
              <a:rPr lang="ru-RU" sz="2800" smtClean="0">
                <a:solidFill>
                  <a:srgbClr val="00FF00"/>
                </a:solidFill>
              </a:rPr>
              <a:t>Способ1. Так как 8400 кг яблок 100%, то 1%:</a:t>
            </a:r>
          </a:p>
          <a:p>
            <a:pPr>
              <a:lnSpc>
                <a:spcPct val="90000"/>
              </a:lnSpc>
            </a:pPr>
            <a:r>
              <a:rPr lang="ru-RU" sz="2800" smtClean="0">
                <a:solidFill>
                  <a:srgbClr val="00FF00"/>
                </a:solidFill>
              </a:rPr>
              <a:t>8400:100=84(кг). </a:t>
            </a:r>
          </a:p>
          <a:p>
            <a:pPr>
              <a:lnSpc>
                <a:spcPct val="90000"/>
              </a:lnSpc>
            </a:pPr>
            <a:r>
              <a:rPr lang="ru-RU" sz="2800" smtClean="0">
                <a:solidFill>
                  <a:srgbClr val="00FF00"/>
                </a:solidFill>
              </a:rPr>
              <a:t>Чтобы найти 45%, надо  84*45=3780(кг)-антоновских яблок было в саду.</a:t>
            </a:r>
          </a:p>
          <a:p>
            <a:pPr>
              <a:lnSpc>
                <a:spcPct val="90000"/>
              </a:lnSpc>
              <a:buFont typeface="Wingdings" pitchFamily="2" charset="2"/>
              <a:buNone/>
            </a:pPr>
            <a:r>
              <a:rPr lang="ru-RU" smtClean="0">
                <a:solidFill>
                  <a:srgbClr val="00FF00"/>
                </a:solidFill>
              </a:rPr>
              <a:t>Способ2. 45%=0,45.</a:t>
            </a:r>
          </a:p>
          <a:p>
            <a:pPr>
              <a:lnSpc>
                <a:spcPct val="90000"/>
              </a:lnSpc>
              <a:buFont typeface="Wingdings" pitchFamily="2" charset="2"/>
              <a:buNone/>
            </a:pPr>
            <a:r>
              <a:rPr lang="ru-RU" smtClean="0">
                <a:solidFill>
                  <a:srgbClr val="00FF00"/>
                </a:solidFill>
              </a:rPr>
              <a:t>Чтобы найти дробь 0,45 от числа 8400,надо8400*0,45=3700(кг)</a:t>
            </a:r>
          </a:p>
        </p:txBody>
      </p:sp>
      <p:sp>
        <p:nvSpPr>
          <p:cNvPr id="10242" name="Rectangle 2"/>
          <p:cNvSpPr>
            <a:spLocks noGrp="1" noChangeArrowheads="1"/>
          </p:cNvSpPr>
          <p:nvPr>
            <p:ph type="title"/>
          </p:nvPr>
        </p:nvSpPr>
        <p:spPr/>
        <p:txBody>
          <a:bodyPr>
            <a:normAutofit fontScale="90000"/>
          </a:bodyPr>
          <a:lstStyle/>
          <a:p>
            <a:pPr fontAlgn="auto">
              <a:spcAft>
                <a:spcPts val="0"/>
              </a:spcAft>
              <a:defRPr/>
            </a:pPr>
            <a:r>
              <a:rPr lang="ru-RU" sz="4000">
                <a:solidFill>
                  <a:srgbClr val="0000FF"/>
                </a:solidFill>
              </a:rPr>
              <a:t>Задача№1</a:t>
            </a:r>
            <a:br>
              <a:rPr lang="ru-RU" sz="4000">
                <a:solidFill>
                  <a:srgbClr val="0000FF"/>
                </a:solidFill>
              </a:rPr>
            </a:br>
            <a:r>
              <a:rPr lang="ru-RU" sz="4000">
                <a:solidFill>
                  <a:srgbClr val="0000FF"/>
                </a:solidFill>
              </a:rPr>
              <a:t>Решение.</a:t>
            </a:r>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9" presetClass="entr" presetSubtype="0" accel="100000" fill="hold" nodeType="withEffect">
                                  <p:stCondLst>
                                    <p:cond delay="0"/>
                                  </p:stCondLst>
                                  <p:childTnLst>
                                    <p:set>
                                      <p:cBhvr>
                                        <p:cTn id="6" dur="1" fill="hold">
                                          <p:stCondLst>
                                            <p:cond delay="0"/>
                                          </p:stCondLst>
                                        </p:cTn>
                                        <p:tgtEl>
                                          <p:spTgt spid="10242"/>
                                        </p:tgtEl>
                                        <p:attrNameLst>
                                          <p:attrName>style.visibility</p:attrName>
                                        </p:attrNameLst>
                                      </p:cBhvr>
                                      <p:to>
                                        <p:strVal val="visible"/>
                                      </p:to>
                                    </p:set>
                                    <p:anim calcmode="lin" valueType="num">
                                      <p:cBhvr>
                                        <p:cTn id="7" dur="500" fill="hold"/>
                                        <p:tgtEl>
                                          <p:spTgt spid="10242"/>
                                        </p:tgtEl>
                                        <p:attrNameLst>
                                          <p:attrName>ppt_h</p:attrName>
                                        </p:attrNameLst>
                                      </p:cBhvr>
                                      <p:tavLst>
                                        <p:tav tm="0">
                                          <p:val>
                                            <p:strVal val="#ppt_h/20"/>
                                          </p:val>
                                        </p:tav>
                                        <p:tav tm="50000">
                                          <p:val>
                                            <p:strVal val="#ppt_h/20"/>
                                          </p:val>
                                        </p:tav>
                                        <p:tav tm="100000">
                                          <p:val>
                                            <p:strVal val="#ppt_h"/>
                                          </p:val>
                                        </p:tav>
                                      </p:tavLst>
                                    </p:anim>
                                    <p:anim calcmode="lin" valueType="num">
                                      <p:cBhvr>
                                        <p:cTn id="8" dur="500" fill="hold"/>
                                        <p:tgtEl>
                                          <p:spTgt spid="10242"/>
                                        </p:tgtEl>
                                        <p:attrNameLst>
                                          <p:attrName>ppt_w</p:attrName>
                                        </p:attrNameLst>
                                      </p:cBhvr>
                                      <p:tavLst>
                                        <p:tav tm="0">
                                          <p:val>
                                            <p:strVal val="#ppt_w+.3"/>
                                          </p:val>
                                        </p:tav>
                                        <p:tav tm="50000">
                                          <p:val>
                                            <p:strVal val="#ppt_w+.3"/>
                                          </p:val>
                                        </p:tav>
                                        <p:tav tm="100000">
                                          <p:val>
                                            <p:strVal val="#ppt_w"/>
                                          </p:val>
                                        </p:tav>
                                      </p:tavLst>
                                    </p:anim>
                                    <p:anim calcmode="lin" valueType="num">
                                      <p:cBhvr>
                                        <p:cTn id="9" dur="500" fill="hold"/>
                                        <p:tgtEl>
                                          <p:spTgt spid="10242"/>
                                        </p:tgtEl>
                                        <p:attrNameLst>
                                          <p:attrName>ppt_x</p:attrName>
                                        </p:attrNameLst>
                                      </p:cBhvr>
                                      <p:tavLst>
                                        <p:tav tm="0">
                                          <p:val>
                                            <p:strVal val="#ppt_x-.3"/>
                                          </p:val>
                                        </p:tav>
                                        <p:tav tm="50000">
                                          <p:val>
                                            <p:strVal val="#ppt_x"/>
                                          </p:val>
                                        </p:tav>
                                        <p:tav tm="100000">
                                          <p:val>
                                            <p:strVal val="#ppt_x"/>
                                          </p:val>
                                        </p:tav>
                                      </p:tavLst>
                                    </p:anim>
                                    <p:anim calcmode="lin" valueType="num">
                                      <p:cBhvr>
                                        <p:cTn id="10" dur="500" fill="hold"/>
                                        <p:tgtEl>
                                          <p:spTgt spid="10242"/>
                                        </p:tgtEl>
                                        <p:attrNameLst>
                                          <p:attrName>ppt_y</p:attrName>
                                        </p:attrNameLst>
                                      </p:cBhvr>
                                      <p:tavLst>
                                        <p:tav tm="0">
                                          <p:val>
                                            <p:strVal val="#ppt_y"/>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6" presetClass="emph" presetSubtype="0" autoRev="1" fill="hold" nodeType="clickEffect">
                                  <p:stCondLst>
                                    <p:cond delay="0"/>
                                  </p:stCondLst>
                                  <p:childTnLst>
                                    <p:animScale>
                                      <p:cBhvr>
                                        <p:cTn id="14" dur="449" fill="hold">
                                          <p:stCondLst>
                                            <p:cond delay="0"/>
                                          </p:stCondLst>
                                        </p:cTn>
                                        <p:tgtEl>
                                          <p:spTgt spid="10242"/>
                                        </p:tgtEl>
                                      </p:cBhvr>
                                      <p:to x="150000" y="150000"/>
                                    </p:animScale>
                                  </p:childTnLst>
                                </p:cTn>
                              </p:par>
                              <p:par>
                                <p:cTn id="15" presetID="23" presetClass="entr" presetSubtype="16" fill="hold" grpId="0" nodeType="withEffect">
                                  <p:stCondLst>
                                    <p:cond delay="400"/>
                                  </p:stCondLst>
                                  <p:childTnLst>
                                    <p:set>
                                      <p:cBhvr>
                                        <p:cTn id="16" dur="1" fill="hold">
                                          <p:stCondLst>
                                            <p:cond delay="0"/>
                                          </p:stCondLst>
                                        </p:cTn>
                                        <p:tgtEl>
                                          <p:spTgt spid="10243">
                                            <p:txEl>
                                              <p:pRg st="0" end="0"/>
                                            </p:txEl>
                                          </p:spTgt>
                                        </p:tgtEl>
                                        <p:attrNameLst>
                                          <p:attrName>style.visibility</p:attrName>
                                        </p:attrNameLst>
                                      </p:cBhvr>
                                      <p:to>
                                        <p:strVal val="visible"/>
                                      </p:to>
                                    </p:set>
                                    <p:anim calcmode="lin" valueType="num">
                                      <p:cBhvr>
                                        <p:cTn id="17" dur="500" fill="hold"/>
                                        <p:tgtEl>
                                          <p:spTgt spid="10243">
                                            <p:txEl>
                                              <p:pRg st="0" end="0"/>
                                            </p:txEl>
                                          </p:spTgt>
                                        </p:tgtEl>
                                        <p:attrNameLst>
                                          <p:attrName>ppt_w</p:attrName>
                                        </p:attrNameLst>
                                      </p:cBhvr>
                                      <p:tavLst>
                                        <p:tav tm="0">
                                          <p:val>
                                            <p:fltVal val="0"/>
                                          </p:val>
                                        </p:tav>
                                        <p:tav tm="100000">
                                          <p:val>
                                            <p:strVal val="#ppt_w"/>
                                          </p:val>
                                        </p:tav>
                                      </p:tavLst>
                                    </p:anim>
                                    <p:anim calcmode="lin" valueType="num">
                                      <p:cBhvr>
                                        <p:cTn id="18" dur="500" fill="hold"/>
                                        <p:tgtEl>
                                          <p:spTgt spid="10243">
                                            <p:txEl>
                                              <p:pRg st="0" end="0"/>
                                            </p:txEl>
                                          </p:spTgt>
                                        </p:tgtEl>
                                        <p:attrNameLst>
                                          <p:attrName>ppt_h</p:attrName>
                                        </p:attrNameLst>
                                      </p:cBhvr>
                                      <p:tavLst>
                                        <p:tav tm="0">
                                          <p:val>
                                            <p:fltVal val="0"/>
                                          </p:val>
                                        </p:tav>
                                        <p:tav tm="100000">
                                          <p:val>
                                            <p:strVal val="#ppt_h"/>
                                          </p:val>
                                        </p:tav>
                                      </p:tavLst>
                                    </p:anim>
                                  </p:childTnLst>
                                </p:cTn>
                              </p:par>
                              <p:par>
                                <p:cTn id="19" presetID="23" presetClass="entr" presetSubtype="16" fill="hold" grpId="0" nodeType="withEffect">
                                  <p:stCondLst>
                                    <p:cond delay="400"/>
                                  </p:stCondLst>
                                  <p:childTnLst>
                                    <p:set>
                                      <p:cBhvr>
                                        <p:cTn id="20" dur="1" fill="hold">
                                          <p:stCondLst>
                                            <p:cond delay="0"/>
                                          </p:stCondLst>
                                        </p:cTn>
                                        <p:tgtEl>
                                          <p:spTgt spid="10243">
                                            <p:txEl>
                                              <p:pRg st="1" end="1"/>
                                            </p:txEl>
                                          </p:spTgt>
                                        </p:tgtEl>
                                        <p:attrNameLst>
                                          <p:attrName>style.visibility</p:attrName>
                                        </p:attrNameLst>
                                      </p:cBhvr>
                                      <p:to>
                                        <p:strVal val="visible"/>
                                      </p:to>
                                    </p:set>
                                    <p:anim calcmode="lin" valueType="num">
                                      <p:cBhvr>
                                        <p:cTn id="21" dur="500" fill="hold"/>
                                        <p:tgtEl>
                                          <p:spTgt spid="10243">
                                            <p:txEl>
                                              <p:pRg st="1" end="1"/>
                                            </p:txEl>
                                          </p:spTgt>
                                        </p:tgtEl>
                                        <p:attrNameLst>
                                          <p:attrName>ppt_w</p:attrName>
                                        </p:attrNameLst>
                                      </p:cBhvr>
                                      <p:tavLst>
                                        <p:tav tm="0">
                                          <p:val>
                                            <p:fltVal val="0"/>
                                          </p:val>
                                        </p:tav>
                                        <p:tav tm="100000">
                                          <p:val>
                                            <p:strVal val="#ppt_w"/>
                                          </p:val>
                                        </p:tav>
                                      </p:tavLst>
                                    </p:anim>
                                    <p:anim calcmode="lin" valueType="num">
                                      <p:cBhvr>
                                        <p:cTn id="22" dur="500" fill="hold"/>
                                        <p:tgtEl>
                                          <p:spTgt spid="10243">
                                            <p:txEl>
                                              <p:pRg st="1" end="1"/>
                                            </p:txEl>
                                          </p:spTgt>
                                        </p:tgtEl>
                                        <p:attrNameLst>
                                          <p:attrName>ppt_h</p:attrName>
                                        </p:attrNameLst>
                                      </p:cBhvr>
                                      <p:tavLst>
                                        <p:tav tm="0">
                                          <p:val>
                                            <p:fltVal val="0"/>
                                          </p:val>
                                        </p:tav>
                                        <p:tav tm="100000">
                                          <p:val>
                                            <p:strVal val="#ppt_h"/>
                                          </p:val>
                                        </p:tav>
                                      </p:tavLst>
                                    </p:anim>
                                  </p:childTnLst>
                                </p:cTn>
                              </p:par>
                              <p:par>
                                <p:cTn id="23" presetID="23" presetClass="entr" presetSubtype="16" fill="hold" grpId="0" nodeType="withEffect">
                                  <p:stCondLst>
                                    <p:cond delay="400"/>
                                  </p:stCondLst>
                                  <p:childTnLst>
                                    <p:set>
                                      <p:cBhvr>
                                        <p:cTn id="24" dur="1" fill="hold">
                                          <p:stCondLst>
                                            <p:cond delay="0"/>
                                          </p:stCondLst>
                                        </p:cTn>
                                        <p:tgtEl>
                                          <p:spTgt spid="10243">
                                            <p:txEl>
                                              <p:pRg st="2" end="2"/>
                                            </p:txEl>
                                          </p:spTgt>
                                        </p:tgtEl>
                                        <p:attrNameLst>
                                          <p:attrName>style.visibility</p:attrName>
                                        </p:attrNameLst>
                                      </p:cBhvr>
                                      <p:to>
                                        <p:strVal val="visible"/>
                                      </p:to>
                                    </p:set>
                                    <p:anim calcmode="lin" valueType="num">
                                      <p:cBhvr>
                                        <p:cTn id="25" dur="500" fill="hold"/>
                                        <p:tgtEl>
                                          <p:spTgt spid="10243">
                                            <p:txEl>
                                              <p:pRg st="2" end="2"/>
                                            </p:txEl>
                                          </p:spTgt>
                                        </p:tgtEl>
                                        <p:attrNameLst>
                                          <p:attrName>ppt_w</p:attrName>
                                        </p:attrNameLst>
                                      </p:cBhvr>
                                      <p:tavLst>
                                        <p:tav tm="0">
                                          <p:val>
                                            <p:fltVal val="0"/>
                                          </p:val>
                                        </p:tav>
                                        <p:tav tm="100000">
                                          <p:val>
                                            <p:strVal val="#ppt_w"/>
                                          </p:val>
                                        </p:tav>
                                      </p:tavLst>
                                    </p:anim>
                                    <p:anim calcmode="lin" valueType="num">
                                      <p:cBhvr>
                                        <p:cTn id="26" dur="500" fill="hold"/>
                                        <p:tgtEl>
                                          <p:spTgt spid="10243">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27" fill="hold">
                      <p:stCondLst>
                        <p:cond delay="indefinite"/>
                      </p:stCondLst>
                      <p:childTnLst>
                        <p:par>
                          <p:cTn id="28" fill="hold">
                            <p:stCondLst>
                              <p:cond delay="0"/>
                            </p:stCondLst>
                            <p:childTnLst>
                              <p:par>
                                <p:cTn id="29" presetID="23" presetClass="entr" presetSubtype="16" fill="hold" grpId="0" nodeType="clickEffect">
                                  <p:stCondLst>
                                    <p:cond delay="0"/>
                                  </p:stCondLst>
                                  <p:childTnLst>
                                    <p:set>
                                      <p:cBhvr>
                                        <p:cTn id="30" dur="1" fill="hold">
                                          <p:stCondLst>
                                            <p:cond delay="0"/>
                                          </p:stCondLst>
                                        </p:cTn>
                                        <p:tgtEl>
                                          <p:spTgt spid="10243">
                                            <p:txEl>
                                              <p:pRg st="3" end="3"/>
                                            </p:txEl>
                                          </p:spTgt>
                                        </p:tgtEl>
                                        <p:attrNameLst>
                                          <p:attrName>style.visibility</p:attrName>
                                        </p:attrNameLst>
                                      </p:cBhvr>
                                      <p:to>
                                        <p:strVal val="visible"/>
                                      </p:to>
                                    </p:set>
                                    <p:anim calcmode="lin" valueType="num">
                                      <p:cBhvr>
                                        <p:cTn id="31" dur="500" fill="hold"/>
                                        <p:tgtEl>
                                          <p:spTgt spid="10243">
                                            <p:txEl>
                                              <p:pRg st="3" end="3"/>
                                            </p:txEl>
                                          </p:spTgt>
                                        </p:tgtEl>
                                        <p:attrNameLst>
                                          <p:attrName>ppt_w</p:attrName>
                                        </p:attrNameLst>
                                      </p:cBhvr>
                                      <p:tavLst>
                                        <p:tav tm="0">
                                          <p:val>
                                            <p:fltVal val="0"/>
                                          </p:val>
                                        </p:tav>
                                        <p:tav tm="100000">
                                          <p:val>
                                            <p:strVal val="#ppt_w"/>
                                          </p:val>
                                        </p:tav>
                                      </p:tavLst>
                                    </p:anim>
                                    <p:anim calcmode="lin" valueType="num">
                                      <p:cBhvr>
                                        <p:cTn id="32" dur="500" fill="hold"/>
                                        <p:tgtEl>
                                          <p:spTgt spid="10243">
                                            <p:txEl>
                                              <p:pRg st="3" end="3"/>
                                            </p:txEl>
                                          </p:spTgt>
                                        </p:tgtEl>
                                        <p:attrNameLst>
                                          <p:attrName>ppt_h</p:attrName>
                                        </p:attrNameLst>
                                      </p:cBhvr>
                                      <p:tavLst>
                                        <p:tav tm="0">
                                          <p:val>
                                            <p:fltVal val="0"/>
                                          </p:val>
                                        </p:tav>
                                        <p:tav tm="100000">
                                          <p:val>
                                            <p:strVal val="#ppt_h"/>
                                          </p:val>
                                        </p:tav>
                                      </p:tavLst>
                                    </p:anim>
                                  </p:childTnLst>
                                </p:cTn>
                              </p:par>
                            </p:childTnLst>
                          </p:cTn>
                        </p:par>
                      </p:childTnLst>
                    </p:cTn>
                  </p:par>
                  <p:par>
                    <p:cTn id="33" fill="hold">
                      <p:stCondLst>
                        <p:cond delay="indefinite"/>
                      </p:stCondLst>
                      <p:childTnLst>
                        <p:par>
                          <p:cTn id="34" fill="hold">
                            <p:stCondLst>
                              <p:cond delay="0"/>
                            </p:stCondLst>
                            <p:childTnLst>
                              <p:par>
                                <p:cTn id="35" presetID="23" presetClass="entr" presetSubtype="16" fill="hold" grpId="0" nodeType="clickEffect">
                                  <p:stCondLst>
                                    <p:cond delay="0"/>
                                  </p:stCondLst>
                                  <p:childTnLst>
                                    <p:set>
                                      <p:cBhvr>
                                        <p:cTn id="36" dur="1" fill="hold">
                                          <p:stCondLst>
                                            <p:cond delay="0"/>
                                          </p:stCondLst>
                                        </p:cTn>
                                        <p:tgtEl>
                                          <p:spTgt spid="10243">
                                            <p:txEl>
                                              <p:pRg st="4" end="4"/>
                                            </p:txEl>
                                          </p:spTgt>
                                        </p:tgtEl>
                                        <p:attrNameLst>
                                          <p:attrName>style.visibility</p:attrName>
                                        </p:attrNameLst>
                                      </p:cBhvr>
                                      <p:to>
                                        <p:strVal val="visible"/>
                                      </p:to>
                                    </p:set>
                                    <p:anim calcmode="lin" valueType="num">
                                      <p:cBhvr>
                                        <p:cTn id="37" dur="500" fill="hold"/>
                                        <p:tgtEl>
                                          <p:spTgt spid="10243">
                                            <p:txEl>
                                              <p:pRg st="4" end="4"/>
                                            </p:txEl>
                                          </p:spTgt>
                                        </p:tgtEl>
                                        <p:attrNameLst>
                                          <p:attrName>ppt_w</p:attrName>
                                        </p:attrNameLst>
                                      </p:cBhvr>
                                      <p:tavLst>
                                        <p:tav tm="0">
                                          <p:val>
                                            <p:fltVal val="0"/>
                                          </p:val>
                                        </p:tav>
                                        <p:tav tm="100000">
                                          <p:val>
                                            <p:strVal val="#ppt_w"/>
                                          </p:val>
                                        </p:tav>
                                      </p:tavLst>
                                    </p:anim>
                                    <p:anim calcmode="lin" valueType="num">
                                      <p:cBhvr>
                                        <p:cTn id="38" dur="500" fill="hold"/>
                                        <p:tgtEl>
                                          <p:spTgt spid="10243">
                                            <p:txEl>
                                              <p:pRg st="4" end="4"/>
                                            </p:txEl>
                                          </p:spTgt>
                                        </p:tgtEl>
                                        <p:attrNameLst>
                                          <p:attrName>ppt_h</p:attrName>
                                        </p:attrNameLst>
                                      </p:cBhvr>
                                      <p:tavLst>
                                        <p:tav tm="0">
                                          <p:val>
                                            <p:fltVal val="0"/>
                                          </p:val>
                                        </p:tav>
                                        <p:tav tm="100000">
                                          <p:val>
                                            <p:strVal val="#ppt_h"/>
                                          </p:val>
                                        </p:tav>
                                      </p:tavLst>
                                    </p:anim>
                                  </p:childTnLst>
                                </p:cTn>
                              </p:par>
                            </p:childTnLst>
                          </p:cTn>
                        </p:par>
                      </p:childTnLst>
                    </p:cTn>
                  </p:par>
                  <p:par>
                    <p:cTn id="39" fill="hold">
                      <p:stCondLst>
                        <p:cond delay="indefinite"/>
                      </p:stCondLst>
                      <p:childTnLst>
                        <p:par>
                          <p:cTn id="40" fill="hold">
                            <p:stCondLst>
                              <p:cond delay="0"/>
                            </p:stCondLst>
                            <p:childTnLst>
                              <p:par>
                                <p:cTn id="41" presetID="23" presetClass="exit" presetSubtype="32" fill="hold" nodeType="clickEffect">
                                  <p:stCondLst>
                                    <p:cond delay="0"/>
                                  </p:stCondLst>
                                  <p:childTnLst>
                                    <p:anim calcmode="lin" valueType="num">
                                      <p:cBhvr>
                                        <p:cTn id="42" dur="500" fill="hold"/>
                                        <p:tgtEl>
                                          <p:spTgt spid="10242"/>
                                        </p:tgtEl>
                                        <p:attrNameLst>
                                          <p:attrName>ppt_w</p:attrName>
                                        </p:attrNameLst>
                                      </p:cBhvr>
                                      <p:tavLst>
                                        <p:tav tm="0">
                                          <p:val>
                                            <p:strVal val="ppt_w"/>
                                          </p:val>
                                        </p:tav>
                                        <p:tav tm="100000">
                                          <p:val>
                                            <p:fltVal val="0"/>
                                          </p:val>
                                        </p:tav>
                                      </p:tavLst>
                                    </p:anim>
                                    <p:anim calcmode="lin" valueType="num">
                                      <p:cBhvr>
                                        <p:cTn id="43" dur="500" fill="hold"/>
                                        <p:tgtEl>
                                          <p:spTgt spid="10242"/>
                                        </p:tgtEl>
                                        <p:attrNameLst>
                                          <p:attrName>ppt_h</p:attrName>
                                        </p:attrNameLst>
                                      </p:cBhvr>
                                      <p:tavLst>
                                        <p:tav tm="0">
                                          <p:val>
                                            <p:strVal val="ppt_h"/>
                                          </p:val>
                                        </p:tav>
                                        <p:tav tm="100000">
                                          <p:val>
                                            <p:fltVal val="0"/>
                                          </p:val>
                                        </p:tav>
                                      </p:tavLst>
                                    </p:anim>
                                    <p:set>
                                      <p:cBhvr>
                                        <p:cTn id="44" dur="1" fill="hold">
                                          <p:stCondLst>
                                            <p:cond delay="499"/>
                                          </p:stCondLst>
                                        </p:cTn>
                                        <p:tgtEl>
                                          <p:spTgt spid="10242"/>
                                        </p:tgtEl>
                                        <p:attrNameLst>
                                          <p:attrName>style.visibility</p:attrName>
                                        </p:attrNameLst>
                                      </p:cBhvr>
                                      <p:to>
                                        <p:strVal val="hidden"/>
                                      </p:to>
                                    </p:set>
                                  </p:childTnLst>
                                </p:cTn>
                              </p:par>
                              <p:par>
                                <p:cTn id="45" presetID="23" presetClass="exit" presetSubtype="32" fill="hold" grpId="1" nodeType="withEffect">
                                  <p:stCondLst>
                                    <p:cond delay="0"/>
                                  </p:stCondLst>
                                  <p:childTnLst>
                                    <p:anim calcmode="lin" valueType="num">
                                      <p:cBhvr>
                                        <p:cTn id="46" dur="500" fill="hold"/>
                                        <p:tgtEl>
                                          <p:spTgt spid="10243">
                                            <p:txEl>
                                              <p:pRg st="0" end="0"/>
                                            </p:txEl>
                                          </p:spTgt>
                                        </p:tgtEl>
                                        <p:attrNameLst>
                                          <p:attrName>ppt_w</p:attrName>
                                        </p:attrNameLst>
                                      </p:cBhvr>
                                      <p:tavLst>
                                        <p:tav tm="0">
                                          <p:val>
                                            <p:strVal val="ppt_w"/>
                                          </p:val>
                                        </p:tav>
                                        <p:tav tm="100000">
                                          <p:val>
                                            <p:fltVal val="0"/>
                                          </p:val>
                                        </p:tav>
                                      </p:tavLst>
                                    </p:anim>
                                    <p:anim calcmode="lin" valueType="num">
                                      <p:cBhvr>
                                        <p:cTn id="47" dur="500" fill="hold"/>
                                        <p:tgtEl>
                                          <p:spTgt spid="10243">
                                            <p:txEl>
                                              <p:pRg st="0" end="0"/>
                                            </p:txEl>
                                          </p:spTgt>
                                        </p:tgtEl>
                                        <p:attrNameLst>
                                          <p:attrName>ppt_h</p:attrName>
                                        </p:attrNameLst>
                                      </p:cBhvr>
                                      <p:tavLst>
                                        <p:tav tm="0">
                                          <p:val>
                                            <p:strVal val="ppt_h"/>
                                          </p:val>
                                        </p:tav>
                                        <p:tav tm="100000">
                                          <p:val>
                                            <p:fltVal val="0"/>
                                          </p:val>
                                        </p:tav>
                                      </p:tavLst>
                                    </p:anim>
                                    <p:set>
                                      <p:cBhvr>
                                        <p:cTn id="48" dur="1" fill="hold">
                                          <p:stCondLst>
                                            <p:cond delay="499"/>
                                          </p:stCondLst>
                                        </p:cTn>
                                        <p:tgtEl>
                                          <p:spTgt spid="10243">
                                            <p:txEl>
                                              <p:pRg st="0" end="0"/>
                                            </p:txEl>
                                          </p:spTgt>
                                        </p:tgtEl>
                                        <p:attrNameLst>
                                          <p:attrName>style.visibility</p:attrName>
                                        </p:attrNameLst>
                                      </p:cBhvr>
                                      <p:to>
                                        <p:strVal val="hidden"/>
                                      </p:to>
                                    </p:set>
                                  </p:childTnLst>
                                </p:cTn>
                              </p:par>
                              <p:par>
                                <p:cTn id="49" presetID="23" presetClass="exit" presetSubtype="32" fill="hold" grpId="1" nodeType="withEffect">
                                  <p:stCondLst>
                                    <p:cond delay="0"/>
                                  </p:stCondLst>
                                  <p:childTnLst>
                                    <p:anim calcmode="lin" valueType="num">
                                      <p:cBhvr>
                                        <p:cTn id="50" dur="500" fill="hold"/>
                                        <p:tgtEl>
                                          <p:spTgt spid="10243">
                                            <p:txEl>
                                              <p:pRg st="1" end="1"/>
                                            </p:txEl>
                                          </p:spTgt>
                                        </p:tgtEl>
                                        <p:attrNameLst>
                                          <p:attrName>ppt_w</p:attrName>
                                        </p:attrNameLst>
                                      </p:cBhvr>
                                      <p:tavLst>
                                        <p:tav tm="0">
                                          <p:val>
                                            <p:strVal val="ppt_w"/>
                                          </p:val>
                                        </p:tav>
                                        <p:tav tm="100000">
                                          <p:val>
                                            <p:fltVal val="0"/>
                                          </p:val>
                                        </p:tav>
                                      </p:tavLst>
                                    </p:anim>
                                    <p:anim calcmode="lin" valueType="num">
                                      <p:cBhvr>
                                        <p:cTn id="51" dur="500" fill="hold"/>
                                        <p:tgtEl>
                                          <p:spTgt spid="10243">
                                            <p:txEl>
                                              <p:pRg st="1" end="1"/>
                                            </p:txEl>
                                          </p:spTgt>
                                        </p:tgtEl>
                                        <p:attrNameLst>
                                          <p:attrName>ppt_h</p:attrName>
                                        </p:attrNameLst>
                                      </p:cBhvr>
                                      <p:tavLst>
                                        <p:tav tm="0">
                                          <p:val>
                                            <p:strVal val="ppt_h"/>
                                          </p:val>
                                        </p:tav>
                                        <p:tav tm="100000">
                                          <p:val>
                                            <p:fltVal val="0"/>
                                          </p:val>
                                        </p:tav>
                                      </p:tavLst>
                                    </p:anim>
                                    <p:set>
                                      <p:cBhvr>
                                        <p:cTn id="52" dur="1" fill="hold">
                                          <p:stCondLst>
                                            <p:cond delay="499"/>
                                          </p:stCondLst>
                                        </p:cTn>
                                        <p:tgtEl>
                                          <p:spTgt spid="10243">
                                            <p:txEl>
                                              <p:pRg st="1" end="1"/>
                                            </p:txEl>
                                          </p:spTgt>
                                        </p:tgtEl>
                                        <p:attrNameLst>
                                          <p:attrName>style.visibility</p:attrName>
                                        </p:attrNameLst>
                                      </p:cBhvr>
                                      <p:to>
                                        <p:strVal val="hidden"/>
                                      </p:to>
                                    </p:set>
                                  </p:childTnLst>
                                </p:cTn>
                              </p:par>
                              <p:par>
                                <p:cTn id="53" presetID="23" presetClass="exit" presetSubtype="32" fill="hold" grpId="1" nodeType="withEffect">
                                  <p:stCondLst>
                                    <p:cond delay="0"/>
                                  </p:stCondLst>
                                  <p:childTnLst>
                                    <p:anim calcmode="lin" valueType="num">
                                      <p:cBhvr>
                                        <p:cTn id="54" dur="500" fill="hold"/>
                                        <p:tgtEl>
                                          <p:spTgt spid="10243">
                                            <p:txEl>
                                              <p:pRg st="2" end="2"/>
                                            </p:txEl>
                                          </p:spTgt>
                                        </p:tgtEl>
                                        <p:attrNameLst>
                                          <p:attrName>ppt_w</p:attrName>
                                        </p:attrNameLst>
                                      </p:cBhvr>
                                      <p:tavLst>
                                        <p:tav tm="0">
                                          <p:val>
                                            <p:strVal val="ppt_w"/>
                                          </p:val>
                                        </p:tav>
                                        <p:tav tm="100000">
                                          <p:val>
                                            <p:fltVal val="0"/>
                                          </p:val>
                                        </p:tav>
                                      </p:tavLst>
                                    </p:anim>
                                    <p:anim calcmode="lin" valueType="num">
                                      <p:cBhvr>
                                        <p:cTn id="55" dur="500" fill="hold"/>
                                        <p:tgtEl>
                                          <p:spTgt spid="10243">
                                            <p:txEl>
                                              <p:pRg st="2" end="2"/>
                                            </p:txEl>
                                          </p:spTgt>
                                        </p:tgtEl>
                                        <p:attrNameLst>
                                          <p:attrName>ppt_h</p:attrName>
                                        </p:attrNameLst>
                                      </p:cBhvr>
                                      <p:tavLst>
                                        <p:tav tm="0">
                                          <p:val>
                                            <p:strVal val="ppt_h"/>
                                          </p:val>
                                        </p:tav>
                                        <p:tav tm="100000">
                                          <p:val>
                                            <p:fltVal val="0"/>
                                          </p:val>
                                        </p:tav>
                                      </p:tavLst>
                                    </p:anim>
                                    <p:set>
                                      <p:cBhvr>
                                        <p:cTn id="56" dur="1" fill="hold">
                                          <p:stCondLst>
                                            <p:cond delay="499"/>
                                          </p:stCondLst>
                                        </p:cTn>
                                        <p:tgtEl>
                                          <p:spTgt spid="10243">
                                            <p:txEl>
                                              <p:pRg st="2" end="2"/>
                                            </p:txEl>
                                          </p:spTgt>
                                        </p:tgtEl>
                                        <p:attrNameLst>
                                          <p:attrName>style.visibility</p:attrName>
                                        </p:attrNameLst>
                                      </p:cBhvr>
                                      <p:to>
                                        <p:strVal val="hidden"/>
                                      </p:to>
                                    </p:set>
                                  </p:childTnLst>
                                </p:cTn>
                              </p:par>
                              <p:par>
                                <p:cTn id="57" presetID="23" presetClass="exit" presetSubtype="32" fill="hold" grpId="1" nodeType="withEffect">
                                  <p:stCondLst>
                                    <p:cond delay="0"/>
                                  </p:stCondLst>
                                  <p:childTnLst>
                                    <p:anim calcmode="lin" valueType="num">
                                      <p:cBhvr>
                                        <p:cTn id="58" dur="500" fill="hold"/>
                                        <p:tgtEl>
                                          <p:spTgt spid="10243">
                                            <p:txEl>
                                              <p:pRg st="3" end="3"/>
                                            </p:txEl>
                                          </p:spTgt>
                                        </p:tgtEl>
                                        <p:attrNameLst>
                                          <p:attrName>ppt_w</p:attrName>
                                        </p:attrNameLst>
                                      </p:cBhvr>
                                      <p:tavLst>
                                        <p:tav tm="0">
                                          <p:val>
                                            <p:strVal val="ppt_w"/>
                                          </p:val>
                                        </p:tav>
                                        <p:tav tm="100000">
                                          <p:val>
                                            <p:fltVal val="0"/>
                                          </p:val>
                                        </p:tav>
                                      </p:tavLst>
                                    </p:anim>
                                    <p:anim calcmode="lin" valueType="num">
                                      <p:cBhvr>
                                        <p:cTn id="59" dur="500" fill="hold"/>
                                        <p:tgtEl>
                                          <p:spTgt spid="10243">
                                            <p:txEl>
                                              <p:pRg st="3" end="3"/>
                                            </p:txEl>
                                          </p:spTgt>
                                        </p:tgtEl>
                                        <p:attrNameLst>
                                          <p:attrName>ppt_h</p:attrName>
                                        </p:attrNameLst>
                                      </p:cBhvr>
                                      <p:tavLst>
                                        <p:tav tm="0">
                                          <p:val>
                                            <p:strVal val="ppt_h"/>
                                          </p:val>
                                        </p:tav>
                                        <p:tav tm="100000">
                                          <p:val>
                                            <p:fltVal val="0"/>
                                          </p:val>
                                        </p:tav>
                                      </p:tavLst>
                                    </p:anim>
                                    <p:set>
                                      <p:cBhvr>
                                        <p:cTn id="60" dur="1" fill="hold">
                                          <p:stCondLst>
                                            <p:cond delay="499"/>
                                          </p:stCondLst>
                                        </p:cTn>
                                        <p:tgtEl>
                                          <p:spTgt spid="10243">
                                            <p:txEl>
                                              <p:pRg st="3" end="3"/>
                                            </p:txEl>
                                          </p:spTgt>
                                        </p:tgtEl>
                                        <p:attrNameLst>
                                          <p:attrName>style.visibility</p:attrName>
                                        </p:attrNameLst>
                                      </p:cBhvr>
                                      <p:to>
                                        <p:strVal val="hidden"/>
                                      </p:to>
                                    </p:set>
                                  </p:childTnLst>
                                </p:cTn>
                              </p:par>
                              <p:par>
                                <p:cTn id="61" presetID="23" presetClass="exit" presetSubtype="32" fill="hold" grpId="1" nodeType="withEffect">
                                  <p:stCondLst>
                                    <p:cond delay="0"/>
                                  </p:stCondLst>
                                  <p:childTnLst>
                                    <p:anim calcmode="lin" valueType="num">
                                      <p:cBhvr>
                                        <p:cTn id="62" dur="500" fill="hold"/>
                                        <p:tgtEl>
                                          <p:spTgt spid="10243">
                                            <p:txEl>
                                              <p:pRg st="4" end="4"/>
                                            </p:txEl>
                                          </p:spTgt>
                                        </p:tgtEl>
                                        <p:attrNameLst>
                                          <p:attrName>ppt_w</p:attrName>
                                        </p:attrNameLst>
                                      </p:cBhvr>
                                      <p:tavLst>
                                        <p:tav tm="0">
                                          <p:val>
                                            <p:strVal val="ppt_w"/>
                                          </p:val>
                                        </p:tav>
                                        <p:tav tm="100000">
                                          <p:val>
                                            <p:fltVal val="0"/>
                                          </p:val>
                                        </p:tav>
                                      </p:tavLst>
                                    </p:anim>
                                    <p:anim calcmode="lin" valueType="num">
                                      <p:cBhvr>
                                        <p:cTn id="63" dur="500" fill="hold"/>
                                        <p:tgtEl>
                                          <p:spTgt spid="10243">
                                            <p:txEl>
                                              <p:pRg st="4" end="4"/>
                                            </p:txEl>
                                          </p:spTgt>
                                        </p:tgtEl>
                                        <p:attrNameLst>
                                          <p:attrName>ppt_h</p:attrName>
                                        </p:attrNameLst>
                                      </p:cBhvr>
                                      <p:tavLst>
                                        <p:tav tm="0">
                                          <p:val>
                                            <p:strVal val="ppt_h"/>
                                          </p:val>
                                        </p:tav>
                                        <p:tav tm="100000">
                                          <p:val>
                                            <p:fltVal val="0"/>
                                          </p:val>
                                        </p:tav>
                                      </p:tavLst>
                                    </p:anim>
                                    <p:set>
                                      <p:cBhvr>
                                        <p:cTn id="64" dur="1" fill="hold">
                                          <p:stCondLst>
                                            <p:cond delay="499"/>
                                          </p:stCondLst>
                                        </p:cTn>
                                        <p:tgtEl>
                                          <p:spTgt spid="10243">
                                            <p:txEl>
                                              <p:pRg st="4" end="4"/>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build="p"/>
      <p:bldP spid="10243" grpId="1" build="allAtOnce"/>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7" name="Rectangle 3"/>
          <p:cNvSpPr>
            <a:spLocks noGrp="1" noChangeArrowheads="1"/>
          </p:cNvSpPr>
          <p:nvPr>
            <p:ph idx="1"/>
          </p:nvPr>
        </p:nvSpPr>
        <p:spPr>
          <a:xfrm>
            <a:off x="468313" y="2332038"/>
            <a:ext cx="8229600" cy="4525962"/>
          </a:xfrm>
        </p:spPr>
        <p:txBody>
          <a:bodyPr/>
          <a:lstStyle/>
          <a:p>
            <a:pPr>
              <a:buFont typeface="Wingdings" pitchFamily="2" charset="2"/>
              <a:buNone/>
            </a:pPr>
            <a:endParaRPr lang="ru-RU" smtClean="0"/>
          </a:p>
          <a:p>
            <a:pPr>
              <a:buFont typeface="Wingdings" pitchFamily="2" charset="2"/>
              <a:buNone/>
            </a:pPr>
            <a:r>
              <a:rPr lang="ru-RU" sz="4400" smtClean="0">
                <a:solidFill>
                  <a:srgbClr val="FF0000"/>
                </a:solidFill>
              </a:rPr>
              <a:t>Засеяли 65% поля, что составляет 325 га.</a:t>
            </a:r>
          </a:p>
          <a:p>
            <a:pPr>
              <a:buFont typeface="Wingdings" pitchFamily="2" charset="2"/>
              <a:buNone/>
            </a:pPr>
            <a:r>
              <a:rPr lang="ru-RU" sz="4400" smtClean="0">
                <a:solidFill>
                  <a:srgbClr val="FF0000"/>
                </a:solidFill>
              </a:rPr>
              <a:t>Найдите площадь всего поля.</a:t>
            </a:r>
          </a:p>
        </p:txBody>
      </p:sp>
      <p:sp>
        <p:nvSpPr>
          <p:cNvPr id="11266" name="Rectangle 2"/>
          <p:cNvSpPr>
            <a:spLocks noGrp="1" noChangeArrowheads="1"/>
          </p:cNvSpPr>
          <p:nvPr>
            <p:ph type="title"/>
          </p:nvPr>
        </p:nvSpPr>
        <p:spPr>
          <a:xfrm>
            <a:off x="611188" y="692150"/>
            <a:ext cx="8229600" cy="1143000"/>
          </a:xfrm>
        </p:spPr>
        <p:txBody>
          <a:bodyPr/>
          <a:lstStyle/>
          <a:p>
            <a:pPr fontAlgn="auto">
              <a:spcAft>
                <a:spcPts val="0"/>
              </a:spcAft>
              <a:defRPr/>
            </a:pPr>
            <a:r>
              <a:rPr lang="ru-RU" sz="4000" dirty="0">
                <a:solidFill>
                  <a:srgbClr val="FF00FF"/>
                </a:solidFill>
              </a:rPr>
              <a:t>Задача</a:t>
            </a:r>
            <a:r>
              <a:rPr lang="ru-RU" sz="4000" dirty="0" smtClean="0">
                <a:solidFill>
                  <a:srgbClr val="FF00FF"/>
                </a:solidFill>
              </a:rPr>
              <a:t>№2</a:t>
            </a:r>
            <a:endParaRPr lang="ru-RU" sz="4000" dirty="0">
              <a:solidFill>
                <a:srgbClr val="FF00FF"/>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withEffect">
                                  <p:stCondLst>
                                    <p:cond delay="0"/>
                                  </p:stCondLst>
                                  <p:childTnLst>
                                    <p:set>
                                      <p:cBhvr>
                                        <p:cTn id="6" dur="1" fill="hold">
                                          <p:stCondLst>
                                            <p:cond delay="0"/>
                                          </p:stCondLst>
                                        </p:cTn>
                                        <p:tgtEl>
                                          <p:spTgt spid="11266"/>
                                        </p:tgtEl>
                                        <p:attrNameLst>
                                          <p:attrName>style.visibility</p:attrName>
                                        </p:attrNameLst>
                                      </p:cBhvr>
                                      <p:to>
                                        <p:strVal val="visible"/>
                                      </p:to>
                                    </p:set>
                                    <p:animEffect transition="in" filter="dissolve">
                                      <p:cBhvr>
                                        <p:cTn id="7" dur="500"/>
                                        <p:tgtEl>
                                          <p:spTgt spid="11266"/>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1267">
                                            <p:txEl>
                                              <p:pRg st="1" end="1"/>
                                            </p:txEl>
                                          </p:spTgt>
                                        </p:tgtEl>
                                        <p:attrNameLst>
                                          <p:attrName>style.visibility</p:attrName>
                                        </p:attrNameLst>
                                      </p:cBhvr>
                                      <p:to>
                                        <p:strVal val="visible"/>
                                      </p:to>
                                    </p:set>
                                    <p:animEffect transition="in" filter="dissolve">
                                      <p:cBhvr>
                                        <p:cTn id="12" dur="500"/>
                                        <p:tgtEl>
                                          <p:spTgt spid="1126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1267">
                                            <p:txEl>
                                              <p:pRg st="2" end="2"/>
                                            </p:txEl>
                                          </p:spTgt>
                                        </p:tgtEl>
                                        <p:attrNameLst>
                                          <p:attrName>style.visibility</p:attrName>
                                        </p:attrNameLst>
                                      </p:cBhvr>
                                      <p:to>
                                        <p:strVal val="visible"/>
                                      </p:to>
                                    </p:set>
                                    <p:animEffect transition="in" filter="dissolve">
                                      <p:cBhvr>
                                        <p:cTn id="17" dur="500"/>
                                        <p:tgtEl>
                                          <p:spTgt spid="1126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7"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3"/>
          <p:cNvSpPr>
            <a:spLocks noGrp="1" noChangeArrowheads="1"/>
          </p:cNvSpPr>
          <p:nvPr>
            <p:ph idx="1"/>
          </p:nvPr>
        </p:nvSpPr>
        <p:spPr/>
        <p:txBody>
          <a:bodyPr/>
          <a:lstStyle/>
          <a:p>
            <a:pPr>
              <a:lnSpc>
                <a:spcPct val="90000"/>
              </a:lnSpc>
            </a:pPr>
            <a:r>
              <a:rPr lang="ru-RU" sz="2800" smtClean="0">
                <a:solidFill>
                  <a:srgbClr val="FF0066"/>
                </a:solidFill>
              </a:rPr>
              <a:t>Способ1. 325га – это 65%. Узнаем, чему равен 1%:</a:t>
            </a:r>
          </a:p>
          <a:p>
            <a:pPr>
              <a:lnSpc>
                <a:spcPct val="90000"/>
              </a:lnSpc>
              <a:buFont typeface="Wingdings" pitchFamily="2" charset="2"/>
              <a:buNone/>
            </a:pPr>
            <a:r>
              <a:rPr lang="ru-RU" sz="2800" smtClean="0">
                <a:solidFill>
                  <a:srgbClr val="FF0066"/>
                </a:solidFill>
              </a:rPr>
              <a:t>325:65=5(га)- 1%.</a:t>
            </a:r>
          </a:p>
          <a:p>
            <a:pPr>
              <a:lnSpc>
                <a:spcPct val="90000"/>
              </a:lnSpc>
              <a:buFont typeface="Wingdings" pitchFamily="2" charset="2"/>
              <a:buNone/>
            </a:pPr>
            <a:r>
              <a:rPr lang="ru-RU" sz="2800" smtClean="0">
                <a:solidFill>
                  <a:srgbClr val="FF0066"/>
                </a:solidFill>
              </a:rPr>
              <a:t>Чтобы узнать, чему равно 100%,надо 5 умножить на100:</a:t>
            </a:r>
          </a:p>
          <a:p>
            <a:pPr>
              <a:lnSpc>
                <a:spcPct val="90000"/>
              </a:lnSpc>
              <a:buFont typeface="Wingdings" pitchFamily="2" charset="2"/>
              <a:buNone/>
            </a:pPr>
            <a:r>
              <a:rPr lang="ru-RU" sz="2800" smtClean="0">
                <a:solidFill>
                  <a:srgbClr val="FF0066"/>
                </a:solidFill>
              </a:rPr>
              <a:t>5*100=500(га)-площадь всего поля. </a:t>
            </a:r>
          </a:p>
          <a:p>
            <a:pPr>
              <a:lnSpc>
                <a:spcPct val="90000"/>
              </a:lnSpc>
            </a:pPr>
            <a:r>
              <a:rPr lang="ru-RU" sz="2800" smtClean="0">
                <a:solidFill>
                  <a:srgbClr val="FF0066"/>
                </a:solidFill>
              </a:rPr>
              <a:t>Способ2. 65%=0,65. 0,65 числа составляет 325га.Чтобы найти число, надо 325 разделить на 0,65:</a:t>
            </a:r>
          </a:p>
          <a:p>
            <a:pPr>
              <a:lnSpc>
                <a:spcPct val="90000"/>
              </a:lnSpc>
              <a:buFont typeface="Wingdings" pitchFamily="2" charset="2"/>
              <a:buNone/>
            </a:pPr>
            <a:r>
              <a:rPr lang="ru-RU" sz="2800" smtClean="0">
                <a:solidFill>
                  <a:srgbClr val="FF0066"/>
                </a:solidFill>
              </a:rPr>
              <a:t>325:0,65=500(га)-площадь всего поля.</a:t>
            </a:r>
          </a:p>
        </p:txBody>
      </p:sp>
      <p:sp>
        <p:nvSpPr>
          <p:cNvPr id="12290" name="Rectangle 2"/>
          <p:cNvSpPr>
            <a:spLocks noGrp="1" noChangeArrowheads="1"/>
          </p:cNvSpPr>
          <p:nvPr>
            <p:ph type="title"/>
          </p:nvPr>
        </p:nvSpPr>
        <p:spPr/>
        <p:txBody>
          <a:bodyPr>
            <a:normAutofit fontScale="90000"/>
          </a:bodyPr>
          <a:lstStyle/>
          <a:p>
            <a:pPr fontAlgn="auto">
              <a:spcAft>
                <a:spcPts val="0"/>
              </a:spcAft>
              <a:defRPr/>
            </a:pPr>
            <a:r>
              <a:rPr lang="ru-RU" sz="4000">
                <a:solidFill>
                  <a:srgbClr val="FFFF00"/>
                </a:solidFill>
              </a:rPr>
              <a:t>Задача№2</a:t>
            </a:r>
            <a:br>
              <a:rPr lang="ru-RU" sz="4000">
                <a:solidFill>
                  <a:srgbClr val="FFFF00"/>
                </a:solidFill>
              </a:rPr>
            </a:br>
            <a:r>
              <a:rPr lang="ru-RU" sz="4000">
                <a:solidFill>
                  <a:srgbClr val="FFFF00"/>
                </a:solidFill>
              </a:rPr>
              <a:t>Решение.</a:t>
            </a:r>
          </a:p>
        </p:txBody>
      </p:sp>
    </p:spTree>
  </p:cSld>
  <p:clrMapOvr>
    <a:masterClrMapping/>
  </p:clrMapOvr>
  <p:transition>
    <p:wedg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Открытая">
  <a:themeElements>
    <a:clrScheme name="Городская">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Открытая">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Открытая">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240</TotalTime>
  <Words>623</Words>
  <Application>Microsoft Office PowerPoint</Application>
  <PresentationFormat>Экран (4:3)</PresentationFormat>
  <Paragraphs>50</Paragraphs>
  <Slides>16</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16</vt:i4>
      </vt:variant>
    </vt:vector>
  </HeadingPairs>
  <TitlesOfParts>
    <vt:vector size="17" baseType="lpstr">
      <vt:lpstr>Открытая</vt:lpstr>
      <vt:lpstr>Презентация на тему: Проценты. </vt:lpstr>
      <vt:lpstr>Как найти 1% от числа?</vt:lpstr>
      <vt:lpstr>Процентом называется одна сотая часть. 1%=1/100 или1%=0,01</vt:lpstr>
      <vt:lpstr>Слайд 4</vt:lpstr>
      <vt:lpstr>Как обратить десятичную дробь в % ?</vt:lpstr>
      <vt:lpstr>Задача№1</vt:lpstr>
      <vt:lpstr>Задача№1 Решение.</vt:lpstr>
      <vt:lpstr>Задача№2</vt:lpstr>
      <vt:lpstr>Задача№2 Решение.</vt:lpstr>
      <vt:lpstr>Задача№3</vt:lpstr>
      <vt:lpstr>Задача № 3 Решение</vt:lpstr>
      <vt:lpstr>Задача №4</vt:lpstr>
      <vt:lpstr>Задача №4 Решение</vt:lpstr>
      <vt:lpstr>Задача №5</vt:lpstr>
      <vt:lpstr>Задача №5 Решение</vt:lpstr>
      <vt:lpstr>Спасибо за внимание!</vt:lpstr>
    </vt:vector>
  </TitlesOfParts>
  <Company>Home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на тему: Процент. Три задачи на проценты.</dc:title>
  <dc:creator>Никифорова</dc:creator>
  <cp:lastModifiedBy>Algen</cp:lastModifiedBy>
  <cp:revision>26</cp:revision>
  <dcterms:created xsi:type="dcterms:W3CDTF">2008-03-31T06:18:19Z</dcterms:created>
  <dcterms:modified xsi:type="dcterms:W3CDTF">2012-05-02T16:42:11Z</dcterms:modified>
</cp:coreProperties>
</file>