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2" r:id="rId6"/>
    <p:sldId id="263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38A7-DDEA-4A3B-AE64-056F6DB37476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93C3-6FCB-459F-A049-CD26D88524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Любовь Алексеевна\Мои документы\0_42955_2d3575d4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858048" cy="52840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457200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Рождество   Христово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5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Презентация поэтического клуба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«Мы пробуем перо»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85729"/>
            <a:ext cx="6572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FF00"/>
                </a:solidFill>
              </a:rPr>
              <a:t>ождество Христово снова к нам пришло,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r>
              <a:rPr lang="ru-RU" sz="2800" dirty="0" smtClean="0">
                <a:solidFill>
                  <a:srgbClr val="FFFF00"/>
                </a:solidFill>
              </a:rPr>
              <a:t>блаком снежинок землю замело.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Ж</a:t>
            </a:r>
            <a:r>
              <a:rPr lang="ru-RU" sz="2800" dirty="0" smtClean="0">
                <a:solidFill>
                  <a:srgbClr val="FFFF00"/>
                </a:solidFill>
              </a:rPr>
              <a:t>дали мы рожденья светлого  Христа.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Д</a:t>
            </a:r>
            <a:r>
              <a:rPr lang="ru-RU" sz="2800" dirty="0" smtClean="0">
                <a:solidFill>
                  <a:srgbClr val="FFFF00"/>
                </a:solidFill>
              </a:rPr>
              <a:t>обрыми лучами греет мир звезда.</a:t>
            </a:r>
          </a:p>
          <a:p>
            <a:r>
              <a:rPr lang="ru-RU" sz="2800" b="1" dirty="0" smtClean="0">
                <a:solidFill>
                  <a:schemeClr val="accent6"/>
                </a:solidFill>
              </a:rPr>
              <a:t>Е</a:t>
            </a:r>
            <a:r>
              <a:rPr lang="ru-RU" sz="2800" dirty="0" smtClean="0">
                <a:solidFill>
                  <a:srgbClr val="FFFF00"/>
                </a:solidFill>
              </a:rPr>
              <a:t>й легко дорогу указать волхвам –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щедрыми дарами пусть идут к яслям.</a:t>
            </a:r>
          </a:p>
          <a:p>
            <a:r>
              <a:rPr lang="ru-RU" sz="2800" b="1" dirty="0" smtClean="0">
                <a:solidFill>
                  <a:srgbClr val="92D050"/>
                </a:solidFill>
              </a:rPr>
              <a:t>Т</a:t>
            </a:r>
            <a:r>
              <a:rPr lang="ru-RU" sz="2800" dirty="0" smtClean="0">
                <a:solidFill>
                  <a:srgbClr val="FFFF00"/>
                </a:solidFill>
              </a:rPr>
              <a:t>ам лежит на сене маленький Христос,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В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мир людей свой мудрый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>
                <a:solidFill>
                  <a:srgbClr val="FFFF00"/>
                </a:solidFill>
              </a:rPr>
              <a:t>н завет принёс.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3" descr="C:\Documents and Settings\Любовь Алексеевна\Мои документы\bbbea84bc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35771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714488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r>
              <a:rPr lang="ru-RU" sz="3200" b="1" dirty="0" smtClean="0">
                <a:solidFill>
                  <a:srgbClr val="FFFF00"/>
                </a:solidFill>
              </a:rPr>
              <a:t>везда указала дорогу волхвам,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</a:rPr>
              <a:t>едя их к Христовым яслям.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Е</a:t>
            </a:r>
            <a:r>
              <a:rPr lang="ru-RU" sz="3200" b="1" dirty="0" smtClean="0">
                <a:solidFill>
                  <a:srgbClr val="FFFF00"/>
                </a:solidFill>
              </a:rPr>
              <a:t>му они в дар приносили хвалу,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З</a:t>
            </a:r>
            <a:r>
              <a:rPr lang="ru-RU" sz="3200" b="1" dirty="0" smtClean="0">
                <a:solidFill>
                  <a:srgbClr val="FFFF00"/>
                </a:solidFill>
              </a:rPr>
              <a:t>олото, ладан, смирну.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r>
              <a:rPr lang="ru-RU" sz="3200" b="1" dirty="0" smtClean="0">
                <a:solidFill>
                  <a:srgbClr val="FFFF00"/>
                </a:solidFill>
              </a:rPr>
              <a:t>ары возвещали о царстве Христа,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А</a:t>
            </a:r>
            <a:r>
              <a:rPr lang="ru-RU" sz="3200" b="1" dirty="0" smtClean="0">
                <a:solidFill>
                  <a:srgbClr val="FFFF00"/>
                </a:solidFill>
              </a:rPr>
              <a:t> в небе всё ярче сияла звезда.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1285852" y="500042"/>
            <a:ext cx="914400" cy="9144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14282" y="2500306"/>
            <a:ext cx="914400" cy="914400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714348" y="4714884"/>
            <a:ext cx="914400" cy="9144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3786182" y="5429264"/>
            <a:ext cx="914400" cy="914400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858016" y="642918"/>
            <a:ext cx="914400" cy="9144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7072330" y="5286388"/>
            <a:ext cx="914400" cy="914400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7643834" y="2857496"/>
            <a:ext cx="914400" cy="914400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3857620" y="714356"/>
            <a:ext cx="1000132" cy="857256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2860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FF00"/>
                </a:solidFill>
              </a:rPr>
              <a:t>исус родился! Слава Богу!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И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победил Он зло и тьму.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С</a:t>
            </a:r>
            <a:r>
              <a:rPr lang="ru-RU" sz="2800" dirty="0" smtClean="0">
                <a:solidFill>
                  <a:srgbClr val="FFFF00"/>
                </a:solidFill>
              </a:rPr>
              <a:t>ияет звёздная дорога,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У</a:t>
            </a:r>
            <a:r>
              <a:rPr lang="ru-RU" sz="2800" dirty="0" smtClean="0">
                <a:solidFill>
                  <a:srgbClr val="FFFF00"/>
                </a:solidFill>
              </a:rPr>
              <a:t>казывая путь к нему.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>
                <a:solidFill>
                  <a:srgbClr val="FFFF00"/>
                </a:solidFill>
              </a:rPr>
              <a:t>  овечками вертеп нашли такие умные волхвы!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SERG\Рабочий стол\волхвы.jpg"/>
          <p:cNvPicPr>
            <a:picLocks noChangeAspect="1" noChangeArrowheads="1"/>
          </p:cNvPicPr>
          <p:nvPr/>
        </p:nvPicPr>
        <p:blipFill>
          <a:blip r:embed="rId2"/>
          <a:srcRect t="4951" b="14854"/>
          <a:stretch>
            <a:fillRect/>
          </a:stretch>
        </p:blipFill>
        <p:spPr bwMode="auto">
          <a:xfrm>
            <a:off x="1571604" y="2786058"/>
            <a:ext cx="5667378" cy="378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9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Рисует кисть луны вновь кружева на окнах,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Останется к утру лишь лёгкий флёр из снов.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Путь в поднебесный храм волшебный и далёкий.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Дар свыше - эта ночь в святое Рождество!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Единство душ, любовь, свет, чистота и вера,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Сияние огней и дивный звёзд узор…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Там, в небесах, всех чувств и мыслей мера,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Там ангелы поют. Услышь небесный хор!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Documents and Settings\SERG\Рабочий стол\ко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715040" cy="322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6429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Светлый праздник Рождества!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Нет счастливей торжества!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день рождения Христа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Над землёй зажглась звезда.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 той поры через столетья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Нам она, как солнце, светит,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Согревает верой души,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Чтобы мир стал краше, лучше.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Дарит искры волшебства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Людям праздник Рождества,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Мир приносит в каждый дом.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Поздравляем с Рождеством!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SERG\Рабочий стол\79487609_large_Christmas__180_.JPG"/>
          <p:cNvPicPr>
            <a:picLocks noChangeAspect="1" noChangeArrowheads="1"/>
          </p:cNvPicPr>
          <p:nvPr/>
        </p:nvPicPr>
        <p:blipFill>
          <a:blip r:embed="rId2"/>
          <a:srcRect t="8436" b="5062"/>
          <a:stretch>
            <a:fillRect/>
          </a:stretch>
        </p:blipFill>
        <p:spPr bwMode="auto">
          <a:xfrm>
            <a:off x="4643438" y="785794"/>
            <a:ext cx="403037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Кружится и смеётся метель под Новый год,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Снежинки в тёмном небе заводят хоровод.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 в день рожденья Христа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Приходит в мир наш красота.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Звезда, сияя под луной,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Подарит радость нам с тобой,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 каждый из январских дней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Немножко прежнего длинней.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SERG\Рабочий стол\79487590_large_Christmas__89_.JPG"/>
          <p:cNvPicPr>
            <a:picLocks noChangeAspect="1" noChangeArrowheads="1"/>
          </p:cNvPicPr>
          <p:nvPr/>
        </p:nvPicPr>
        <p:blipFill>
          <a:blip r:embed="rId2"/>
          <a:srcRect l="1959" t="8504"/>
          <a:stretch>
            <a:fillRect/>
          </a:stretch>
        </p:blipFill>
        <p:spPr bwMode="auto">
          <a:xfrm>
            <a:off x="5000628" y="1357298"/>
            <a:ext cx="3786214" cy="526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46434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Если нет Рождества в твоем сердце,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ты не найдешь его и под елкой!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SERG\Рабочий стол\79488506_large_Christmas__520_.JPG"/>
          <p:cNvPicPr>
            <a:picLocks noChangeAspect="1" noChangeArrowheads="1"/>
          </p:cNvPicPr>
          <p:nvPr/>
        </p:nvPicPr>
        <p:blipFill>
          <a:blip r:embed="rId2"/>
          <a:srcRect l="2684" r="2684" b="15207"/>
          <a:stretch>
            <a:fillRect/>
          </a:stretch>
        </p:blipFill>
        <p:spPr bwMode="auto">
          <a:xfrm>
            <a:off x="1000100" y="2571744"/>
            <a:ext cx="2857520" cy="3929090"/>
          </a:xfrm>
          <a:prstGeom prst="rect">
            <a:avLst/>
          </a:prstGeom>
          <a:noFill/>
        </p:spPr>
      </p:pic>
      <p:pic>
        <p:nvPicPr>
          <p:cNvPr id="5123" name="Picture 3" descr="C:\Documents and Settings\SERG\Рабочий стол\79488791_large_Christmas__564_.JPG"/>
          <p:cNvPicPr>
            <a:picLocks noChangeAspect="1" noChangeArrowheads="1"/>
          </p:cNvPicPr>
          <p:nvPr/>
        </p:nvPicPr>
        <p:blipFill>
          <a:blip r:embed="rId3"/>
          <a:srcRect l="656" t="21493" r="2625" b="16627"/>
          <a:stretch>
            <a:fillRect/>
          </a:stretch>
        </p:blipFill>
        <p:spPr bwMode="auto">
          <a:xfrm>
            <a:off x="4500562" y="2571744"/>
            <a:ext cx="3786214" cy="3985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Авторы стихотворений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242030"/>
            <a:ext cx="8143900" cy="70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strike="noStrike" cap="none" normalizeH="0" dirty="0" smtClean="0">
              <a:ln>
                <a:noFill/>
              </a:ln>
              <a:solidFill>
                <a:srgbClr val="92D05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Гончарова Юлия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                                      Глазырин  Никита</a:t>
            </a:r>
          </a:p>
          <a:p>
            <a:endParaRPr lang="ru-RU" sz="1100" i="1" u="sng" dirty="0" smtClean="0"/>
          </a:p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Филиппова Анна </a:t>
            </a:r>
            <a:endParaRPr lang="ru-RU" sz="3200" b="1" dirty="0" smtClean="0">
              <a:solidFill>
                <a:srgbClr val="92D050"/>
              </a:solidFill>
            </a:endParaRPr>
          </a:p>
          <a:p>
            <a:endParaRPr lang="ru-RU" sz="3200" b="1" dirty="0" smtClean="0">
              <a:solidFill>
                <a:srgbClr val="92D050"/>
              </a:solidFill>
            </a:endParaRPr>
          </a:p>
          <a:p>
            <a:r>
              <a:rPr lang="ru-RU" sz="3200" b="1" dirty="0" smtClean="0">
                <a:solidFill>
                  <a:srgbClr val="92D050"/>
                </a:solidFill>
              </a:rPr>
              <a:t>                                          </a:t>
            </a:r>
            <a:r>
              <a:rPr lang="ru-RU" sz="3200" b="1" dirty="0" smtClean="0">
                <a:solidFill>
                  <a:srgbClr val="92D050"/>
                </a:solidFill>
              </a:rPr>
              <a:t>Хорошильцев</a:t>
            </a:r>
            <a:r>
              <a:rPr lang="ru-RU" sz="3200" b="1" dirty="0" smtClean="0">
                <a:solidFill>
                  <a:srgbClr val="92D050"/>
                </a:solidFill>
              </a:rPr>
              <a:t> Никита</a:t>
            </a:r>
          </a:p>
          <a:p>
            <a:endParaRPr lang="ru-RU" sz="3200" b="1" dirty="0" smtClean="0">
              <a:solidFill>
                <a:srgbClr val="92D050"/>
              </a:solidFill>
            </a:endParaRPr>
          </a:p>
          <a:p>
            <a:endParaRPr lang="ru-RU" sz="3200" b="1" dirty="0" smtClean="0">
              <a:solidFill>
                <a:srgbClr val="92D050"/>
              </a:solidFill>
            </a:endParaRPr>
          </a:p>
          <a:p>
            <a:endParaRPr lang="ru-RU" sz="1100" i="1" u="sng" dirty="0" smtClean="0"/>
          </a:p>
          <a:p>
            <a:endParaRPr lang="ru-RU" sz="1100" i="1" u="sng" dirty="0" smtClean="0"/>
          </a:p>
          <a:p>
            <a:endParaRPr lang="ru-RU" sz="11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857496"/>
            <a:ext cx="5511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072074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Волкова  </a:t>
            </a:r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Ангелина</a:t>
            </a:r>
            <a:endParaRPr lang="ru-RU" sz="32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029" name="Picture 5" descr="C:\Documents and Settings\SERG\Рабочий стол\79488795_large_Christmas__570_.JPG"/>
          <p:cNvPicPr>
            <a:picLocks noChangeAspect="1" noChangeArrowheads="1"/>
          </p:cNvPicPr>
          <p:nvPr/>
        </p:nvPicPr>
        <p:blipFill>
          <a:blip r:embed="rId2"/>
          <a:srcRect b="12673"/>
          <a:stretch>
            <a:fillRect/>
          </a:stretch>
        </p:blipFill>
        <p:spPr bwMode="auto">
          <a:xfrm>
            <a:off x="571472" y="1214422"/>
            <a:ext cx="3857652" cy="52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332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Авторы стихотворений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Христово с Христово</dc:title>
  <dc:creator>SERG</dc:creator>
  <cp:lastModifiedBy>SERG</cp:lastModifiedBy>
  <cp:revision>11</cp:revision>
  <dcterms:created xsi:type="dcterms:W3CDTF">2012-12-15T12:59:31Z</dcterms:created>
  <dcterms:modified xsi:type="dcterms:W3CDTF">2012-12-15T19:08:44Z</dcterms:modified>
</cp:coreProperties>
</file>