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4EB226-54BF-4547-83C4-43D991C01E10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BECD2-457F-4FD4-9284-916952D117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0" y="580091"/>
            <a:ext cx="864396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</a:rPr>
              <a:t>Организация исследовательской деятельности учащихся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5715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</a:rPr>
              <a:t>на уроках математики.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876"/>
            <a:ext cx="4357718" cy="2804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214942" y="5715016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Учитель математики</a:t>
            </a:r>
          </a:p>
          <a:p>
            <a:r>
              <a:rPr lang="ru-RU" dirty="0" err="1" smtClean="0"/>
              <a:t>Кыналы</a:t>
            </a:r>
            <a:r>
              <a:rPr lang="ru-RU" dirty="0" smtClean="0"/>
              <a:t> Светлана Анатольевна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525963"/>
          </a:xfrm>
        </p:spPr>
        <p:txBody>
          <a:bodyPr/>
          <a:lstStyle/>
          <a:p>
            <a:r>
              <a:rPr lang="ru-RU" dirty="0" smtClean="0"/>
              <a:t>Одна из важных задач общеобразовательной школы состоит в том, чтобы сформировать у учащихся умения, позволяющие им активно включаться в творческую, исследовательскую деятельность. На реализацию этой задачи нацелена технология </a:t>
            </a:r>
            <a:r>
              <a:rPr lang="ru-RU" dirty="0" err="1" smtClean="0"/>
              <a:t>деятельностного</a:t>
            </a:r>
            <a:r>
              <a:rPr lang="ru-RU" dirty="0" smtClean="0"/>
              <a:t> метода.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2" cstate="print"/>
          <a:srcRect l="6949" t="5556"/>
          <a:stretch>
            <a:fillRect/>
          </a:stretch>
        </p:blipFill>
        <p:spPr bwMode="auto">
          <a:xfrm>
            <a:off x="214282" y="2786058"/>
            <a:ext cx="1913325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1500174"/>
            <a:ext cx="7043726" cy="4714908"/>
          </a:xfrm>
        </p:spPr>
        <p:txBody>
          <a:bodyPr>
            <a:normAutofit/>
          </a:bodyPr>
          <a:lstStyle/>
          <a:p>
            <a:r>
              <a:rPr lang="ru-RU" dirty="0" smtClean="0"/>
              <a:t>Исследовательская деятельность учащихся - это совокупность действий поискового характера, ведущая к открытию неизвестных для учащихся фактов, теоретических знаний и способов деятельности.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В качестве основного средства организации исследовательской работы выступает система исследовательских заданий.</a:t>
            </a:r>
          </a:p>
          <a:p>
            <a:r>
              <a:rPr lang="ru-RU" dirty="0" smtClean="0"/>
              <a:t>Исследовательские задания - это предъявляемые учащимся задания, содержащие проблему; решение ее требует проведение теоретического анализа, применение методов научного исследования, с помощью которых учащиеся открывают ранее неизвестное для них знание.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501122" cy="452596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Цель исследовательского метода - «вызвать» в уме ученика тот самый мыслительный процесс, который переживает творец и изобретатель открытия или изобретения.</a:t>
            </a:r>
          </a:p>
          <a:p>
            <a:r>
              <a:rPr lang="ru-RU" dirty="0" smtClean="0"/>
              <a:t>Применение исследовательского метода возможно в ходе решения сложной задачи, анализа информации из первоисточников, разрешения поставленной учителем проблемы.</a:t>
            </a:r>
            <a:endParaRPr lang="ru-RU" dirty="0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4071942"/>
            <a:ext cx="3309961" cy="2393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i="1" dirty="0" smtClean="0"/>
              <a:t>Спасибо за внимание!</a:t>
            </a:r>
            <a:r>
              <a:rPr lang="ru-RU" b="1" i="1" dirty="0" smtClean="0">
                <a:solidFill>
                  <a:srgbClr val="040317"/>
                </a:solidFill>
              </a:rPr>
              <a:t/>
            </a:r>
            <a:br>
              <a:rPr lang="ru-RU" b="1" i="1" dirty="0" smtClean="0">
                <a:solidFill>
                  <a:srgbClr val="040317"/>
                </a:solidFill>
              </a:rPr>
            </a:br>
            <a:endParaRPr lang="ru-RU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029" r="3751" b="4182"/>
          <a:stretch>
            <a:fillRect/>
          </a:stretch>
        </p:blipFill>
        <p:spPr bwMode="auto">
          <a:xfrm>
            <a:off x="2472657" y="1554162"/>
            <a:ext cx="4599673" cy="4784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44</TotalTime>
  <Words>166</Words>
  <Application>Microsoft Office PowerPoint</Application>
  <PresentationFormat>Экран (4:3)</PresentationFormat>
  <Paragraphs>11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Трек</vt:lpstr>
      <vt:lpstr>Слайд 1</vt:lpstr>
      <vt:lpstr>Слайд 2</vt:lpstr>
      <vt:lpstr>Слайд 3</vt:lpstr>
      <vt:lpstr>Слайд 4</vt:lpstr>
      <vt:lpstr>Слайд 5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7</cp:revision>
  <dcterms:modified xsi:type="dcterms:W3CDTF">2012-12-13T18:12:58Z</dcterms:modified>
</cp:coreProperties>
</file>