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8485-23CB-4434-A47A-485E9DA6E8E5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5B31-DEEE-4729-970C-1295B74EE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233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8485-23CB-4434-A47A-485E9DA6E8E5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5B31-DEEE-4729-970C-1295B74EE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28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8485-23CB-4434-A47A-485E9DA6E8E5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5B31-DEEE-4729-970C-1295B74EE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982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8485-23CB-4434-A47A-485E9DA6E8E5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5B31-DEEE-4729-970C-1295B74EE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25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8485-23CB-4434-A47A-485E9DA6E8E5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5B31-DEEE-4729-970C-1295B74EE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98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8485-23CB-4434-A47A-485E9DA6E8E5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5B31-DEEE-4729-970C-1295B74EE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6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8485-23CB-4434-A47A-485E9DA6E8E5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5B31-DEEE-4729-970C-1295B74EE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891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8485-23CB-4434-A47A-485E9DA6E8E5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5B31-DEEE-4729-970C-1295B74EE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88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8485-23CB-4434-A47A-485E9DA6E8E5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5B31-DEEE-4729-970C-1295B74EE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82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8485-23CB-4434-A47A-485E9DA6E8E5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5B31-DEEE-4729-970C-1295B74EE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97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8485-23CB-4434-A47A-485E9DA6E8E5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5B31-DEEE-4729-970C-1295B74EE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08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78485-23CB-4434-A47A-485E9DA6E8E5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35B31-DEEE-4729-970C-1295B74EE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85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738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428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456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53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660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84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6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861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059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6752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Деление обыкновенных дробей</dc:title>
  <dc:creator>User</dc:creator>
  <cp:lastModifiedBy>User</cp:lastModifiedBy>
  <cp:revision>4</cp:revision>
  <dcterms:created xsi:type="dcterms:W3CDTF">2012-04-26T17:00:53Z</dcterms:created>
  <dcterms:modified xsi:type="dcterms:W3CDTF">2012-04-26T17:49:21Z</dcterms:modified>
</cp:coreProperties>
</file>