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BCEC7-80C2-4237-9646-6C8365818D72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0118E-2739-4D90-8A4B-74139104D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0118E-2739-4D90-8A4B-74139104DDC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0118E-2739-4D90-8A4B-74139104DDC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0118E-2739-4D90-8A4B-74139104DDC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0118E-2739-4D90-8A4B-74139104DDC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0118E-2739-4D90-8A4B-74139104DDC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D461-2700-4090-8E3C-8A14E2FE9263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66F8-A786-4979-8393-1BF2B844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D461-2700-4090-8E3C-8A14E2FE9263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66F8-A786-4979-8393-1BF2B844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D461-2700-4090-8E3C-8A14E2FE9263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66F8-A786-4979-8393-1BF2B844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D461-2700-4090-8E3C-8A14E2FE9263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66F8-A786-4979-8393-1BF2B844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D461-2700-4090-8E3C-8A14E2FE9263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66F8-A786-4979-8393-1BF2B844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D461-2700-4090-8E3C-8A14E2FE9263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66F8-A786-4979-8393-1BF2B844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D461-2700-4090-8E3C-8A14E2FE9263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66F8-A786-4979-8393-1BF2B844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D461-2700-4090-8E3C-8A14E2FE9263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66F8-A786-4979-8393-1BF2B844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D461-2700-4090-8E3C-8A14E2FE9263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66F8-A786-4979-8393-1BF2B844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D461-2700-4090-8E3C-8A14E2FE9263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66F8-A786-4979-8393-1BF2B844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D461-2700-4090-8E3C-8A14E2FE9263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D66F8-A786-4979-8393-1BF2B844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CD461-2700-4090-8E3C-8A14E2FE9263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D66F8-A786-4979-8393-1BF2B844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i="1" dirty="0">
                <a:solidFill>
                  <a:srgbClr val="C00000"/>
                </a:solidFill>
              </a:rPr>
              <a:t>«Сказка ложь</a:t>
            </a:r>
            <a:r>
              <a:rPr lang="ru-RU" sz="4000" b="1" i="1" dirty="0" smtClean="0">
                <a:solidFill>
                  <a:srgbClr val="C00000"/>
                </a:solidFill>
              </a:rPr>
              <a:t>, да в ней </a:t>
            </a:r>
            <a:r>
              <a:rPr lang="ru-RU" sz="4000" b="1" i="1" dirty="0">
                <a:solidFill>
                  <a:srgbClr val="C00000"/>
                </a:solidFill>
              </a:rPr>
              <a:t>намёк!</a:t>
            </a:r>
            <a:endParaRPr lang="ru-RU" sz="4000" b="1" dirty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000" b="1" i="1" dirty="0">
                <a:solidFill>
                  <a:srgbClr val="C00000"/>
                </a:solidFill>
              </a:rPr>
              <a:t>Добрым молодцам урок.»</a:t>
            </a:r>
            <a:endParaRPr lang="ru-RU" sz="40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714752"/>
            <a:ext cx="2219332" cy="2600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285984" y="5857892"/>
            <a:ext cx="34290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Пушкин А.С.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Arial Black" pitchFamily="34" charset="0"/>
              </a:rPr>
              <a:t>Однородные</a:t>
            </a:r>
            <a:endParaRPr lang="ru-RU" sz="6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" y="357166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Одна+родина+больной+злые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Арка 5"/>
          <p:cNvSpPr/>
          <p:nvPr/>
        </p:nvSpPr>
        <p:spPr>
          <a:xfrm>
            <a:off x="642910" y="1571612"/>
            <a:ext cx="714380" cy="57150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1714489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+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>
            <a:off x="2214546" y="1571612"/>
            <a:ext cx="785818" cy="64294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4678" y="1714488"/>
            <a:ext cx="714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+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10" name="Половина рамки 9"/>
          <p:cNvSpPr/>
          <p:nvPr/>
        </p:nvSpPr>
        <p:spPr>
          <a:xfrm rot="2511737">
            <a:off x="3951540" y="1627048"/>
            <a:ext cx="571504" cy="500066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1714488"/>
            <a:ext cx="571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+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5357818" y="1643050"/>
            <a:ext cx="928694" cy="64294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42976" y="3571876"/>
            <a:ext cx="704494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Члены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Предложения.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143636" y="4642494"/>
            <a:ext cx="2699681" cy="2033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85851" y="571481"/>
            <a:ext cx="514353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РАТНИК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1" y="1428736"/>
            <a:ext cx="4652058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ВОИН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БОГАТЫРЬ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ЗАЩИТНИК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БОЕЦ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ВИТЯЗЬ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ДРУЖИННИК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401080" cy="3911609"/>
          </a:xfrm>
        </p:spPr>
        <p:txBody>
          <a:bodyPr/>
          <a:lstStyle/>
          <a:p>
            <a:pPr algn="ctr">
              <a:buNone/>
            </a:pPr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  <a:t>Ничего (не)</a:t>
            </a:r>
            <a:r>
              <a:rPr lang="ru-RU" sz="4000" b="1" i="1" dirty="0" err="1">
                <a:solidFill>
                  <a:schemeClr val="accent4">
                    <a:lumMod val="50000"/>
                  </a:schemeClr>
                </a:solidFill>
              </a:rPr>
              <a:t>ск.зала</a:t>
            </a:r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accent4">
                    <a:lumMod val="50000"/>
                  </a:schemeClr>
                </a:solidFill>
              </a:rPr>
              <a:t>ры.ка</a:t>
            </a: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  <a:t>Лишь </a:t>
            </a:r>
            <a:r>
              <a:rPr lang="ru-RU" sz="4000" b="1" i="1" dirty="0" err="1">
                <a:solidFill>
                  <a:schemeClr val="accent4">
                    <a:lumMod val="50000"/>
                  </a:schemeClr>
                </a:solidFill>
              </a:rPr>
              <a:t>хв.стом</a:t>
            </a:r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  <a:t> (по)в.де 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</a:rPr>
              <a:t>плеснула</a:t>
            </a:r>
            <a:endParaRPr lang="ru-RU" sz="4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</a:rPr>
              <a:t>И (у)шла (в)глубок      мор</a:t>
            </a:r>
            <a:endParaRPr lang="ru-RU" sz="4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6000760" y="3929066"/>
            <a:ext cx="285752" cy="28575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7572396" y="3929066"/>
            <a:ext cx="285752" cy="28575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4572000" y="571480"/>
            <a:ext cx="1000132" cy="92869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57488" y="571480"/>
            <a:ext cx="1071570" cy="1000132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endParaRPr lang="ru-RU" dirty="0"/>
          </a:p>
        </p:txBody>
      </p:sp>
      <p:sp>
        <p:nvSpPr>
          <p:cNvPr id="10" name="Кольцо 9"/>
          <p:cNvSpPr/>
          <p:nvPr/>
        </p:nvSpPr>
        <p:spPr>
          <a:xfrm>
            <a:off x="1500166" y="571480"/>
            <a:ext cx="1071570" cy="1000132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9058" y="785794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Arial Black" pitchFamily="34" charset="0"/>
              </a:rPr>
              <a:t>И</a:t>
            </a:r>
            <a:endParaRPr lang="ru-RU" sz="40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642918"/>
            <a:ext cx="357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tx2"/>
                </a:solidFill>
                <a:latin typeface="Arial Black" pitchFamily="34" charset="0"/>
              </a:rPr>
              <a:t>,</a:t>
            </a:r>
            <a:endParaRPr lang="ru-RU" sz="48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7884" y="857232"/>
            <a:ext cx="285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  <a:latin typeface="Arial Black" pitchFamily="34" charset="0"/>
              </a:rPr>
              <a:t>.</a:t>
            </a:r>
            <a:endParaRPr lang="ru-RU" sz="54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857224" y="285728"/>
            <a:ext cx="5072098" cy="150019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9586" y="3643314"/>
            <a:ext cx="285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.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17" name="Равно 16"/>
          <p:cNvSpPr/>
          <p:nvPr/>
        </p:nvSpPr>
        <p:spPr>
          <a:xfrm>
            <a:off x="1785918" y="928670"/>
            <a:ext cx="500066" cy="35719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Равно 18"/>
          <p:cNvSpPr/>
          <p:nvPr/>
        </p:nvSpPr>
        <p:spPr>
          <a:xfrm>
            <a:off x="3143240" y="928670"/>
            <a:ext cx="500066" cy="35719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Равно 19"/>
          <p:cNvSpPr/>
          <p:nvPr/>
        </p:nvSpPr>
        <p:spPr>
          <a:xfrm>
            <a:off x="4857752" y="857232"/>
            <a:ext cx="500066" cy="35719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/>
      <p:bldP spid="12" grpId="0"/>
      <p:bldP spid="13" grpId="0"/>
      <p:bldP spid="14" grpId="0" animBg="1"/>
      <p:bldP spid="17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86546" y="3143248"/>
            <a:ext cx="2357454" cy="1768091"/>
          </a:xfrm>
        </p:spPr>
      </p:pic>
      <p:sp>
        <p:nvSpPr>
          <p:cNvPr id="4" name="Прямоугольник 3"/>
          <p:cNvSpPr/>
          <p:nvPr/>
        </p:nvSpPr>
        <p:spPr>
          <a:xfrm>
            <a:off x="214283" y="0"/>
            <a:ext cx="903717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Ваше настроение после урока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такое же как у героев пушкинских сказок?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176829"/>
            <a:ext cx="2231643" cy="1681171"/>
          </a:xfrm>
          <a:prstGeom prst="rect">
            <a:avLst/>
          </a:prstGeom>
        </p:spPr>
      </p:pic>
      <p:pic>
        <p:nvPicPr>
          <p:cNvPr id="8" name="Рисунок 7" descr="49386372_ruybk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85860"/>
            <a:ext cx="2218749" cy="235745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14546" y="1857364"/>
            <a:ext cx="6572296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Мне всё понравилось, я   удовлетворён уроком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786190"/>
            <a:ext cx="635798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удовлетворён уроком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14546" y="5357826"/>
            <a:ext cx="692945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Мне не очень понравился урок, я неудовлетворён им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88</Words>
  <Application>Microsoft Office PowerPoint</Application>
  <PresentationFormat>Экран (4:3)</PresentationFormat>
  <Paragraphs>34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Однородные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6</cp:revision>
  <dcterms:created xsi:type="dcterms:W3CDTF">2011-11-19T14:55:57Z</dcterms:created>
  <dcterms:modified xsi:type="dcterms:W3CDTF">2011-11-19T15:56:00Z</dcterms:modified>
</cp:coreProperties>
</file>