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6" r:id="rId6"/>
    <p:sldId id="261" r:id="rId7"/>
    <p:sldId id="260" r:id="rId8"/>
    <p:sldId id="264" r:id="rId9"/>
    <p:sldId id="265" r:id="rId10"/>
    <p:sldId id="272" r:id="rId11"/>
    <p:sldId id="271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432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открытое занятие\68846607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59986" cy="4857784"/>
          </a:xfrm>
          <a:prstGeom prst="rect">
            <a:avLst/>
          </a:prstGeom>
          <a:noFill/>
        </p:spPr>
      </p:pic>
      <p:pic>
        <p:nvPicPr>
          <p:cNvPr id="4" name="Picture 3" descr="C:\Users\1\Desktop\открытое занятие\бабочки и цветочки\f1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4152" y="2857496"/>
            <a:ext cx="3652634" cy="4000504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215206" y="564357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:\пасека\P10101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357166"/>
            <a:ext cx="8839200" cy="619603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28800" y="457200"/>
            <a:ext cx="52578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ПТУ\Рабочий стол\разное\документы таня\институт\пчеловодство\пчелы\1154[2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33400"/>
            <a:ext cx="7924800" cy="60198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018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медоносы 03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457200"/>
            <a:ext cx="7543800" cy="61722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010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010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:\пасека\DSC0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381000"/>
            <a:ext cx="8610600" cy="61722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:\пасека\Фото 0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304800"/>
            <a:ext cx="8305800" cy="62484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8" descr="interro-07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1676400"/>
            <a:ext cx="3581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2362200" cy="1630362"/>
          </a:xfrm>
        </p:spPr>
        <p:txBody>
          <a:bodyPr/>
          <a:lstStyle/>
          <a:p>
            <a:pPr eaLnBrk="1" hangingPunct="1"/>
            <a:r>
              <a:rPr lang="ru-RU" smtClean="0"/>
              <a:t>        </a:t>
            </a:r>
          </a:p>
        </p:txBody>
      </p:sp>
      <p:pic>
        <p:nvPicPr>
          <p:cNvPr id="59395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533400"/>
            <a:ext cx="1752600" cy="1905000"/>
          </a:xfrm>
        </p:spPr>
      </p:pic>
      <p:pic>
        <p:nvPicPr>
          <p:cNvPr id="59396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8382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Рисунок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26670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Рисунок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1600" y="4343400"/>
            <a:ext cx="16573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0400" y="4343400"/>
            <a:ext cx="1600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гнутая вправо стрелка 10"/>
          <p:cNvSpPr/>
          <p:nvPr/>
        </p:nvSpPr>
        <p:spPr>
          <a:xfrm rot="6700508">
            <a:off x="1951038" y="1841500"/>
            <a:ext cx="909637" cy="3205163"/>
          </a:xfrm>
          <a:prstGeom prst="curvedLeftArrow">
            <a:avLst>
              <a:gd name="adj1" fmla="val 1443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9713489">
            <a:off x="5143500" y="3216275"/>
            <a:ext cx="2552700" cy="901700"/>
          </a:xfrm>
          <a:prstGeom prst="curvedUpArrow">
            <a:avLst>
              <a:gd name="adj1" fmla="val 10429"/>
              <a:gd name="adj2" fmla="val 391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7999899" flipH="1">
            <a:off x="5245894" y="3682207"/>
            <a:ext cx="820737" cy="3714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14122013" flipH="1" flipV="1">
            <a:off x="3481387" y="3990976"/>
            <a:ext cx="384175" cy="13843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9404" name="Рисунок 6" descr="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04800"/>
            <a:ext cx="22860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открытое занятие\b12b3244d6dfec087366c0af848bb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929066"/>
            <a:ext cx="2628918" cy="164307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C:\Users\1\Desktop\открытое занятие\i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-357214"/>
            <a:ext cx="1300172" cy="3000396"/>
          </a:xfrm>
          <a:prstGeom prst="rect">
            <a:avLst/>
          </a:prstGeom>
          <a:noFill/>
        </p:spPr>
      </p:pic>
      <p:pic>
        <p:nvPicPr>
          <p:cNvPr id="8" name="Picture 7" descr="D:\оформ\animal\fro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500174"/>
            <a:ext cx="1214446" cy="1214446"/>
          </a:xfrm>
          <a:prstGeom prst="rect">
            <a:avLst/>
          </a:prstGeom>
          <a:noFill/>
        </p:spPr>
      </p:pic>
      <p:pic>
        <p:nvPicPr>
          <p:cNvPr id="11" name="Picture 6" descr="D:\оформ\animal\be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643050"/>
            <a:ext cx="2305061" cy="2305061"/>
          </a:xfrm>
          <a:prstGeom prst="rect">
            <a:avLst/>
          </a:prstGeom>
          <a:noFill/>
        </p:spPr>
      </p:pic>
      <p:pic>
        <p:nvPicPr>
          <p:cNvPr id="2051" name="Picture 3" descr="C:\Users\1\Desktop\открытое занятие\бабочки и цветочки\384441cbb34ed1a33f60a9a9982b490c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29586" y="3071810"/>
            <a:ext cx="1428750" cy="1143000"/>
          </a:xfrm>
          <a:prstGeom prst="rect">
            <a:avLst/>
          </a:prstGeom>
          <a:noFill/>
        </p:spPr>
      </p:pic>
      <p:sp>
        <p:nvSpPr>
          <p:cNvPr id="13" name="Выгнутая вправо стрелка 12"/>
          <p:cNvSpPr/>
          <p:nvPr/>
        </p:nvSpPr>
        <p:spPr>
          <a:xfrm rot="6115783">
            <a:off x="3628667" y="5014931"/>
            <a:ext cx="731520" cy="24615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12009088">
            <a:off x="955981" y="1934436"/>
            <a:ext cx="795513" cy="19588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7162795">
            <a:off x="4985332" y="2708438"/>
            <a:ext cx="731520" cy="20824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D:\оформ\картинки смайлы\Дети. Подростки. Смайлики-дети. Смайлы-дети    Тематические подборки смайлов_files\t851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9" y="4825288"/>
            <a:ext cx="2857520" cy="1818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6" descr="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4319202" cy="382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оформ\animal\be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3733821" cy="3733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ELENA\Materiali_dla_prezentacij\Ljagushki\Rana.tempora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ndAc>
      <p:stSnd>
        <p:snd r:embed="rId2" name="frogs2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ELENA\Materiali_dla_prezentacij\ZIVOTNIJE\Ljagushki\jump_fro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3900"/>
            <a:ext cx="9144000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открытое занятие\i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93305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ELENA\Materiali_dla_prezentacij\fro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214290"/>
            <a:ext cx="3286148" cy="2464611"/>
          </a:xfrm>
          <a:prstGeom prst="rect">
            <a:avLst/>
          </a:prstGeom>
          <a:noFill/>
        </p:spPr>
      </p:pic>
      <p:pic>
        <p:nvPicPr>
          <p:cNvPr id="3" name="Picture 2" descr="F:\ELENA\Materiali_dla_prezentacij\Ljagushki\780px-Tadpoles_10_day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571612"/>
            <a:ext cx="3143239" cy="2357429"/>
          </a:xfrm>
          <a:prstGeom prst="rect">
            <a:avLst/>
          </a:prstGeom>
          <a:noFill/>
        </p:spPr>
      </p:pic>
      <p:pic>
        <p:nvPicPr>
          <p:cNvPr id="4" name="Picture 2" descr="C:\Documents and Settings\vo\Desktop\книга_лягушка\IMG_0013_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500438"/>
            <a:ext cx="4357718" cy="228871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sl5-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ELENA\Materiali_dla_prezentacij\Ljagushki\frog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8501122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sndAc>
      <p:stSnd>
        <p:snd r:embed="rId2" name="sl2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оформ\animal\fro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500066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открытое занятие\ульки\IMG10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15925" y="-1447800"/>
            <a:ext cx="997585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</Words>
  <PresentationFormat>Экран (4:3)</PresentationFormat>
  <Paragraphs>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  <vt:lpstr>Слайд 16</vt:lpstr>
      <vt:lpstr>Слайд 17</vt:lpstr>
      <vt:lpstr>Слайд 18</vt:lpstr>
      <vt:lpstr>      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26</cp:revision>
  <dcterms:created xsi:type="dcterms:W3CDTF">2012-04-17T13:11:55Z</dcterms:created>
  <dcterms:modified xsi:type="dcterms:W3CDTF">2012-09-19T11:29:59Z</dcterms:modified>
</cp:coreProperties>
</file>