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5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9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8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8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56A0-CD16-4B5C-999E-374D2516E470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27A4-64C8-438C-82E3-D64DC4E1A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31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3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6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0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8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9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8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5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2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532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положительных и отрицательных чисел.</dc:title>
  <dc:creator>User</dc:creator>
  <cp:lastModifiedBy>User</cp:lastModifiedBy>
  <cp:revision>6</cp:revision>
  <dcterms:created xsi:type="dcterms:W3CDTF">2012-05-01T14:51:28Z</dcterms:created>
  <dcterms:modified xsi:type="dcterms:W3CDTF">2012-05-01T15:16:50Z</dcterms:modified>
</cp:coreProperties>
</file>