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59" r:id="rId7"/>
    <p:sldId id="263" r:id="rId8"/>
    <p:sldId id="264" r:id="rId9"/>
    <p:sldId id="265" r:id="rId10"/>
    <p:sldId id="268" r:id="rId11"/>
    <p:sldId id="267" r:id="rId12"/>
    <p:sldId id="270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Admin\Рабочий стол\для шаблонов\ввсс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357313"/>
            <a:ext cx="740092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6630988"/>
            <a:ext cx="10668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6FB12-EF11-4B8E-9744-A2B73C57B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CF706-045A-4364-97DF-49337B74E3EF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EC81E-0E90-4A38-9101-5B2D3EA7D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E5E7-D3DD-431C-8205-208BBFA1E12F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84B2-9818-4699-8624-B7D2C8CF3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7EA91-8B6A-44F0-B4B9-2E85D50ED05E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57D5C-58F6-4C34-B6AA-66A2FF8B3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58D3B-3BFC-49E1-ADA8-3E5213098A49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4A12E-64FC-44BA-870D-4EB6E621C2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9F880-1297-450C-B10F-08DFAD2A1114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3D8A6-3F55-48CC-8B7B-3FD169BD9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A667B-BDF7-4B65-865E-19F45A796532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8557-F1FB-4530-AE10-40D53DFC1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D206A-13DA-41E5-B38F-770E0B47D044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099BC-7DE7-4562-B7EB-D928E8D88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C38F4-C523-4473-AE1A-3B66D824612E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62C94-E19A-40D6-9192-3D75EF7E2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CBA24-8BF7-427E-AB72-B0DB00CD136A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BA47-DD38-4A3B-8242-7A5728997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339CF-A867-469E-AE74-0BDBE8B8DFD2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685F-5DDF-4D0A-B0D3-563526E17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FA2A86-D457-4D21-8C06-C7A77A8A5826}" type="datetimeFigureOut">
              <a:rPr lang="ru-RU"/>
              <a:pPr>
                <a:defRPr/>
              </a:pPr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3129D8-7394-4648-A741-9632CBB10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786313"/>
            <a:ext cx="8048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:\Documents and Settings\Admin\Рабочий стол\для шаблонов\Копия прозр2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256588" y="4572000"/>
            <a:ext cx="8874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072313" y="6053138"/>
            <a:ext cx="2071687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23\Documents\&#1054;&#1051;&#1071;\&#1088;&#1072;&#1073;&#1086;&#1090;&#1072;\&#1048;&#1053;&#1060;&#1054;&#1056;&#1052;&#1040;&#1058;&#1048;&#1050;&#1040;\&#1091;&#1095;&#1080;&#1090;&#1077;&#1083;&#1100;\&#1088;&#1072;&#1079;&#1088;&#1072;&#1073;&#1086;&#1090;&#1082;&#1080;%20&#1091;&#1088;&#1086;&#1082;&#1086;&#1074;\&#1060;&#1080;&#1079;&#1082;&#1091;&#1083;&#1100;&#1090;&#1091;&#1088;&#1085;&#1072;&#1103;%20&#1088;&#1072;&#1079;&#1084;&#1080;&#1085;&#1082;&#1072;\psy_-_gangnam_style_(zaycev.net)_00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Физкультурная разминка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857496"/>
            <a:ext cx="526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три…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5214950"/>
            <a:ext cx="71615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Подготовила: учитель информатики и ИКТ</a:t>
            </a:r>
          </a:p>
          <a:p>
            <a:pPr algn="ctr"/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Черепова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Ольга Николаевна МБОУ СОШ №2 г.Зверево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psy_-_gangnam_style_(zaycev.net)_0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4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23\Documents\ОЛЯ\работа\ИНФОРМАТИКА\учитель\разработки уроков\зарядка\Monkey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4071942"/>
            <a:ext cx="2319634" cy="1928826"/>
          </a:xfrm>
          <a:prstGeom prst="rect">
            <a:avLst/>
          </a:prstGeom>
          <a:noFill/>
        </p:spPr>
      </p:pic>
      <p:pic>
        <p:nvPicPr>
          <p:cNvPr id="3" name="Picture 5" descr="C:\Users\123\Documents\ОЛЯ\работа\ИНФОРМАТИКА\учитель\разработки уроков\зарядка\Monkey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2319634" cy="1928826"/>
          </a:xfrm>
          <a:prstGeom prst="rect">
            <a:avLst/>
          </a:prstGeom>
          <a:noFill/>
        </p:spPr>
      </p:pic>
      <p:pic>
        <p:nvPicPr>
          <p:cNvPr id="4" name="Picture 5" descr="C:\Users\123\Documents\ОЛЯ\работа\ИНФОРМАТИКА\учитель\разработки уроков\зарядка\Monkey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857364"/>
            <a:ext cx="2319634" cy="19288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3991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Выполняем повороты налево и 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направо раз, два, три..раз, два, три.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1" name="Picture 9" descr="C:\Users\123\Documents\ОЛЯ\работа\ИНФОРМАТИКА\учитель\разработки уроков\зарядка\Mouse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857628"/>
            <a:ext cx="2071702" cy="2071702"/>
          </a:xfrm>
          <a:prstGeom prst="rect">
            <a:avLst/>
          </a:prstGeom>
          <a:noFill/>
        </p:spPr>
      </p:pic>
      <p:pic>
        <p:nvPicPr>
          <p:cNvPr id="10" name="Picture 9" descr="C:\Users\123\Documents\ОЛЯ\работа\ИНФОРМАТИКА\учитель\разработки уроков\зарядка\Mouse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2071702" cy="2071702"/>
          </a:xfrm>
          <a:prstGeom prst="rect">
            <a:avLst/>
          </a:prstGeom>
          <a:noFill/>
        </p:spPr>
      </p:pic>
      <p:pic>
        <p:nvPicPr>
          <p:cNvPr id="11" name="Picture 9" descr="C:\Users\123\Documents\ОЛЯ\работа\ИНФОРМАТИКА\учитель\разработки уроков\зарядка\Mouse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000240"/>
            <a:ext cx="2071702" cy="207170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643042" y="0"/>
            <a:ext cx="72994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Шагаем на месте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аз, два, три…раз, два, три.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4000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ocuments\ОЛЯ\работа\ИНФОРМАТИКА\учитель\разработки уроков\зарядка\Monkey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786190"/>
            <a:ext cx="1490670" cy="2266635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Monkey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1490670" cy="2266635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Monkey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785926"/>
            <a:ext cx="1490670" cy="22666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634" y="0"/>
            <a:ext cx="90183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Повторяем за мной раз, два, три…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три.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2000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123\Documents\ОЛЯ\работа\ИНФОРМАТИКА\учитель\разработки уроков\зарядка\Mouse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071942"/>
            <a:ext cx="3810020" cy="2381263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Mouse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3810020" cy="2381263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Mouse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3810020" cy="23812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941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теперь потанцуем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раз, два, три…</a:t>
            </a:r>
          </a:p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</a:t>
            </a:r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три...раз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два, три.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123\Documents\ОЛЯ\работа\ИНФОРМАТИКА\учитель\разработки уроков\зарядка\Mouse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2828940" cy="1928823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Mouse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928802"/>
            <a:ext cx="2828940" cy="1928823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Mouse3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071942"/>
            <a:ext cx="2828940" cy="192882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214290"/>
            <a:ext cx="6065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Будьте здоровы!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23\Documents\ОЛЯ\работа\ИНФОРМАТИКА\учитель\разработки уроков\зарядка\cat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500438"/>
            <a:ext cx="1680577" cy="2762592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cat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714488"/>
            <a:ext cx="1680577" cy="2762592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cat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1680577" cy="27625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0"/>
            <a:ext cx="72994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Ходьба на месте</a:t>
            </a:r>
          </a:p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аз, два, три…раз, два, три.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2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1664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Прыгае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 кто выше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три…раз, два, три.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C:\Users\123\Documents\ОЛЯ\работа\ИНФОРМАТИКА\учитель\разработки уроков\зарядка\23m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496"/>
            <a:ext cx="2643174" cy="3539965"/>
          </a:xfrm>
          <a:prstGeom prst="rect">
            <a:avLst/>
          </a:prstGeom>
          <a:noFill/>
        </p:spPr>
      </p:pic>
      <p:pic>
        <p:nvPicPr>
          <p:cNvPr id="5" name="Picture 2" descr="C:\Users\123\Documents\ОЛЯ\работа\ИНФОРМАТИКА\учитель\разработки уроков\зарядка\23m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2643174" cy="3539965"/>
          </a:xfrm>
          <a:prstGeom prst="rect">
            <a:avLst/>
          </a:prstGeom>
          <a:noFill/>
        </p:spPr>
      </p:pic>
      <p:pic>
        <p:nvPicPr>
          <p:cNvPr id="6" name="Picture 2" descr="C:\Users\123\Documents\ОЛЯ\работа\ИНФОРМАТИКА\учитель\разработки уроков\зарядка\23m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857232"/>
            <a:ext cx="2643174" cy="353996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C:\Users\123\Documents\ОЛЯ\работа\ИНФОРМАТИКА\учитель\разработки уроков\зарядка\1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714752"/>
            <a:ext cx="1884891" cy="2252675"/>
          </a:xfrm>
          <a:prstGeom prst="rect">
            <a:avLst/>
          </a:prstGeom>
          <a:noFill/>
        </p:spPr>
      </p:pic>
      <p:pic>
        <p:nvPicPr>
          <p:cNvPr id="9" name="Picture 8" descr="C:\Users\123\Documents\ОЛЯ\работа\ИНФОРМАТИКА\учитель\разработки уроков\зарядка\1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1884891" cy="2252675"/>
          </a:xfrm>
          <a:prstGeom prst="rect">
            <a:avLst/>
          </a:prstGeom>
          <a:noFill/>
        </p:spPr>
      </p:pic>
      <p:pic>
        <p:nvPicPr>
          <p:cNvPr id="10" name="Picture 8" descr="C:\Users\123\Documents\ОЛЯ\работа\ИНФОРМАТИКА\учитель\разработки уроков\зарядка\1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143116"/>
            <a:ext cx="1884891" cy="225267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0"/>
            <a:ext cx="874265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Поднимаем правую ногу вверх,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потом левую раз, два, три…раз, два, три.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23\Documents\ОЛЯ\работа\ИНФОРМАТИКА\учитель\разработки уроков\зарядка\2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071942"/>
            <a:ext cx="2362213" cy="1771660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2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2362213" cy="1771660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2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214554"/>
            <a:ext cx="2362213" cy="17716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2994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Поднимаем руки вверх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три…раз, два, три.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23\Documents\ОЛЯ\работа\ИНФОРМАТИКА\учитель\разработки уроков\зарядка\Bears_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071942"/>
            <a:ext cx="1604339" cy="2219335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Bears_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1604339" cy="2219335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Bears_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071678"/>
            <a:ext cx="1604339" cy="22193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3362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Прыгаем на одной ноге,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потом на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другой раз, два, три…раз, два, три.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Users\123\Documents\ОЛЯ\работа\ИНФОРМАТИКА\учитель\разработки уроков\зарядка\cat7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929066"/>
            <a:ext cx="1933586" cy="2124820"/>
          </a:xfrm>
          <a:prstGeom prst="rect">
            <a:avLst/>
          </a:prstGeom>
          <a:noFill/>
        </p:spPr>
      </p:pic>
      <p:pic>
        <p:nvPicPr>
          <p:cNvPr id="4" name="Picture 3" descr="C:\Users\123\Documents\ОЛЯ\работа\ИНФОРМАТИКА\учитель\разработки уроков\зарядка\cat7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1933586" cy="2124820"/>
          </a:xfrm>
          <a:prstGeom prst="rect">
            <a:avLst/>
          </a:prstGeom>
          <a:noFill/>
        </p:spPr>
      </p:pic>
      <p:pic>
        <p:nvPicPr>
          <p:cNvPr id="5" name="Picture 3" descr="C:\Users\123\Documents\ОЛЯ\работа\ИНФОРМАТИКА\учитель\разработки уроков\зарядка\cat7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000240"/>
            <a:ext cx="1933586" cy="21248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357222" y="0"/>
            <a:ext cx="9715568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Наклоняем голову на лево и</a:t>
            </a:r>
          </a:p>
          <a:p>
            <a:pPr algn="ctr"/>
            <a:r>
              <a:rPr lang="ru-RU" sz="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право раз, два, три…раз, два</a:t>
            </a:r>
            <a:r>
              <a:rPr lang="ru-RU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три.</a:t>
            </a:r>
            <a:endParaRPr lang="ru-RU" sz="3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23\Documents\ОЛЯ\работа\ИНФОРМАТИКА\учитель\разработки уроков\зарядка\e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929066"/>
            <a:ext cx="2219337" cy="1968091"/>
          </a:xfrm>
          <a:prstGeom prst="rect">
            <a:avLst/>
          </a:prstGeom>
          <a:noFill/>
        </p:spPr>
      </p:pic>
      <p:pic>
        <p:nvPicPr>
          <p:cNvPr id="3" name="Picture 2" descr="C:\Users\123\Documents\ОЛЯ\работа\ИНФОРМАТИКА\учитель\разработки уроков\зарядка\e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2219337" cy="1968091"/>
          </a:xfrm>
          <a:prstGeom prst="rect">
            <a:avLst/>
          </a:prstGeom>
          <a:noFill/>
        </p:spPr>
      </p:pic>
      <p:pic>
        <p:nvPicPr>
          <p:cNvPr id="4" name="Picture 2" descr="C:\Users\123\Documents\ОЛЯ\работа\ИНФОРМАТИКА\учитель\разработки уроков\зарядка\e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857364"/>
            <a:ext cx="2219337" cy="19680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7424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Наклоняем голову вниз и поднимаем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три…раз, два, три.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C:\Users\123\Documents\ОЛЯ\работа\ИНФОРМАТИКА\учитель\разработки уроков\зарядка\Hippo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786190"/>
            <a:ext cx="2150656" cy="2043123"/>
          </a:xfrm>
          <a:prstGeom prst="rect">
            <a:avLst/>
          </a:prstGeom>
          <a:noFill/>
        </p:spPr>
      </p:pic>
      <p:pic>
        <p:nvPicPr>
          <p:cNvPr id="7" name="Picture 6" descr="C:\Users\123\Documents\ОЛЯ\работа\ИНФОРМАТИКА\учитель\разработки уроков\зарядка\Hippo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14554"/>
            <a:ext cx="2150656" cy="2043123"/>
          </a:xfrm>
          <a:prstGeom prst="rect">
            <a:avLst/>
          </a:prstGeom>
          <a:noFill/>
        </p:spPr>
      </p:pic>
      <p:pic>
        <p:nvPicPr>
          <p:cNvPr id="8" name="Picture 6" descr="C:\Users\123\Documents\ОЛЯ\работа\ИНФОРМАТИКА\учитель\разработки уроков\зарядка\Hippo1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285992"/>
            <a:ext cx="2150656" cy="204312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81126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Руки поднимаем и опускаем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раз, два, три…раз, два, три.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ёз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Берёзка</Template>
  <TotalTime>74</TotalTime>
  <Words>214</Words>
  <Application>Microsoft Office PowerPoint</Application>
  <PresentationFormat>Экран (4:3)</PresentationFormat>
  <Paragraphs>29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Берёзка</vt:lpstr>
      <vt:lpstr>Физкультурная разминка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Физкультминутка</dc:title>
  <dc:creator>123</dc:creator>
  <cp:lastModifiedBy>123</cp:lastModifiedBy>
  <cp:revision>15</cp:revision>
  <dcterms:created xsi:type="dcterms:W3CDTF">2012-12-07T15:52:25Z</dcterms:created>
  <dcterms:modified xsi:type="dcterms:W3CDTF">2012-12-14T12:19:31Z</dcterms:modified>
</cp:coreProperties>
</file>