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D272-DBDE-4738-9188-CA633956285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0AFD-B20C-4598-AAD5-18674E931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флешка\фоны\bv100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573016"/>
            <a:ext cx="3115220" cy="29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60648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928934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МНОГОЗНАЧНЫЕ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СЛОВА</a:t>
            </a:r>
          </a:p>
          <a:p>
            <a:r>
              <a:rPr lang="ru-RU" sz="2000" dirty="0" smtClean="0"/>
              <a:t>Составила: учитель начальных классов,</a:t>
            </a:r>
          </a:p>
          <a:p>
            <a:r>
              <a:rPr lang="ru-RU" sz="2000" dirty="0" smtClean="0"/>
              <a:t>                     МОУ  СОШ  №20, г. Дзержинска,</a:t>
            </a:r>
          </a:p>
          <a:p>
            <a:r>
              <a:rPr lang="ru-RU" sz="2000" dirty="0" smtClean="0"/>
              <a:t>                     Нижегородской области,</a:t>
            </a:r>
          </a:p>
          <a:p>
            <a:r>
              <a:rPr lang="ru-RU" sz="2000" smtClean="0"/>
              <a:t>                     Зеленеева</a:t>
            </a:r>
            <a:r>
              <a:rPr lang="ru-RU" sz="2000" dirty="0" smtClean="0"/>
              <a:t> Ирина Святославовна.</a:t>
            </a:r>
          </a:p>
          <a:p>
            <a:r>
              <a:rPr lang="ru-RU" sz="2000" dirty="0" smtClean="0"/>
              <a:t>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d:\Мои документы\Desktop\ОПАСНО нетрогайте\лук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0"/>
            <a:ext cx="291581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97152"/>
            <a:ext cx="32758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ЛУК</a:t>
            </a:r>
            <a:r>
              <a:rPr lang="ru-RU" b="1" dirty="0" smtClean="0"/>
              <a:t> –</a:t>
            </a:r>
            <a:r>
              <a:rPr lang="ru-RU" i="1" dirty="0" smtClean="0"/>
              <a:t>ОГОРОДНОЕ ИЛИ ДИКОРАСТУЩЕЕ РАСТЕНИЕ  С ОСТРЫМ ВКУСОМ ЛУКОВИЦЫ И СЪЕДОБНЫМИ ТРУБЧАТЫМИ ЛИСТЬЯМИ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6" name="Рисунок 5" descr="d:\Мои документы\Desktop\ОПАСНО нетрогайте\лук оружие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4048" y="0"/>
            <a:ext cx="3657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51512" y="38610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ЛУК</a:t>
            </a:r>
            <a:r>
              <a:rPr lang="ru-RU" b="1" dirty="0" smtClean="0"/>
              <a:t> – </a:t>
            </a:r>
            <a:r>
              <a:rPr lang="ru-RU" dirty="0" smtClean="0"/>
              <a:t> РУЧНОЕ ОРУЖИЕ ДЛЯ МЕТАНИЯ СТРЕЛ В ВИДЕ ПРУЖИНЯЩЕЙ ДУГИ, СТЯНУТОЙ  ТЕТИВОЙ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Desktop\ОПАСНО нетрогайте\дев коса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85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Desktop\ОПАСНО нетрогайте\коса орудие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90440" y="0"/>
            <a:ext cx="435356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Desktop\ОПАСНО нетрогайте\8073516_Eisk_v0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077072"/>
            <a:ext cx="3590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450912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КОСА – </a:t>
            </a:r>
            <a:r>
              <a:rPr lang="ru-RU" dirty="0" smtClean="0"/>
              <a:t>СПЛЕТЕННЫЕ  В ВИДЕ ЖГУТА  НЕСКОЛЬКО ДЛИННЫХ ПРЯДЕЙ ВОЛОС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292494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КОСА –  </a:t>
            </a:r>
            <a:r>
              <a:rPr lang="ru-RU" dirty="0" smtClean="0"/>
              <a:t>ИЗОГНУТЫЙ НОЖ НА ДЛИННОЙ РУКОЯТКЕ ДЛЯ СРЕЗАНИЯ ТРАВЫ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221088"/>
            <a:ext cx="147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КОСА –  </a:t>
            </a:r>
            <a:r>
              <a:rPr lang="ru-RU" dirty="0" smtClean="0"/>
              <a:t>ИДУЩАЯ ОТ БЕРЕГА НИЗКАЯ И УЗКАЯ ПОЛОСА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4098" name="Picture 2" descr="F:\ТИПА   Прифи\многозн слова\звезда эсктрад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387424"/>
            <a:ext cx="2339752" cy="3509628"/>
          </a:xfrm>
          <a:prstGeom prst="rect">
            <a:avLst/>
          </a:prstGeom>
          <a:noFill/>
        </p:spPr>
      </p:pic>
      <p:pic>
        <p:nvPicPr>
          <p:cNvPr id="4099" name="Picture 3" descr="F:\ТИПА   Прифи\многозн слова\морск звезд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0"/>
            <a:ext cx="2817264" cy="2122339"/>
          </a:xfrm>
          <a:prstGeom prst="rect">
            <a:avLst/>
          </a:prstGeom>
          <a:noFill/>
        </p:spPr>
      </p:pic>
      <p:pic>
        <p:nvPicPr>
          <p:cNvPr id="4100" name="Picture 4" descr="F:\ТИПА   Прифи\многозн слова\небесн звезд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501008"/>
            <a:ext cx="3193398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0"/>
            <a:ext cx="1872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ЗВЕЗДА- </a:t>
            </a:r>
            <a:r>
              <a:rPr lang="ru-RU" dirty="0" smtClean="0"/>
              <a:t>ЗНАМЕНИТЫЙ ПОПУЛЯРНЫЙ ЧЕЛОВЕК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4928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ЗВЕЗДА-  </a:t>
            </a:r>
            <a:r>
              <a:rPr lang="ru-RU" dirty="0" smtClean="0"/>
              <a:t>МОРСКАЯ ЗВЕЗДА- ИГОЛЬЧАТОЕ ЖИВОТНОЕ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8772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ЗВЕЗДА-  </a:t>
            </a:r>
            <a:r>
              <a:rPr lang="ru-RU" dirty="0" smtClean="0"/>
              <a:t>НЕБЕСНОЕ ТЕЛО, НОЧЬЮ  ВИДИМОЕ КАК СВЕТЯЩАЯСЯ ТОЧКА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4869160"/>
            <a:ext cx="757010" cy="17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356992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04248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ЗВЕЗДА- </a:t>
            </a:r>
            <a:r>
              <a:rPr lang="ru-RU" dirty="0" smtClean="0"/>
              <a:t> ГЕОМЕТРИЧЕСКАЯ ФИГУРА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566124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ЗВЕЗДА-  </a:t>
            </a:r>
            <a:r>
              <a:rPr lang="ru-RU" dirty="0" smtClean="0"/>
              <a:t>ОФИЦЕРСКИЙ ЗНАК РАЗЛИЧИЯ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5125" name="Picture 5" descr="F:\ТИПА   Прифи\многозн слова\каф плит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-315416"/>
            <a:ext cx="3491880" cy="4104456"/>
          </a:xfrm>
          <a:prstGeom prst="rect">
            <a:avLst/>
          </a:prstGeom>
          <a:noFill/>
        </p:spPr>
      </p:pic>
      <p:pic>
        <p:nvPicPr>
          <p:cNvPr id="5126" name="Picture 6" descr="F:\ТИПА   Прифи\многозн слова\мал электр плит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780928"/>
            <a:ext cx="3744416" cy="1584176"/>
          </a:xfrm>
          <a:prstGeom prst="rect">
            <a:avLst/>
          </a:prstGeom>
          <a:noFill/>
        </p:spPr>
      </p:pic>
      <p:pic>
        <p:nvPicPr>
          <p:cNvPr id="5128" name="Picture 8" descr="F:\ТИПА   Прифи\многозн слова\шокол плит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-315416"/>
            <a:ext cx="2880320" cy="191803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3933056"/>
            <a:ext cx="2483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ПЛИТКА – </a:t>
            </a:r>
            <a:r>
              <a:rPr lang="ru-RU" dirty="0" smtClean="0"/>
              <a:t>НЕБОЛЬШОЙ ПЛОСКИЙ ЧЕТЫРЁХУГОЛЬНЫЙ ПРЕДМЕТ </a:t>
            </a:r>
            <a:r>
              <a:rPr lang="ru-RU" sz="1400" dirty="0" smtClean="0"/>
              <a:t>(ОБЛИЦОВОЧНЫЙ МАТЕРИАЛ)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76056" y="170080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ПЛИТКА – </a:t>
            </a:r>
            <a:r>
              <a:rPr lang="ru-RU" dirty="0" smtClean="0"/>
              <a:t> ШОКОЛАДНАЯ ПЛИТКА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36096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443711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ПЛИТКА –  </a:t>
            </a:r>
            <a:r>
              <a:rPr lang="ru-RU" dirty="0" smtClean="0"/>
              <a:t> ЭЛЕКТРИЧЕСКИЙ ИЛИ ГАЗОВЫЙ ПРИБОР      ДЛЯ ПРИГОТОВЛЕНИЯ ПИЩИ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6146" name="Picture 2" descr="F:\ТИПА   Прифи\многозн слова\литы тетр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116632"/>
            <a:ext cx="1881963" cy="2348880"/>
          </a:xfrm>
          <a:prstGeom prst="rect">
            <a:avLst/>
          </a:prstGeom>
          <a:noFill/>
        </p:spPr>
      </p:pic>
      <p:pic>
        <p:nvPicPr>
          <p:cNvPr id="6147" name="Picture 3" descr="F:\ТИПА   Прифи\многозн слова\лит дер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268760"/>
            <a:ext cx="3934746" cy="2924944"/>
          </a:xfrm>
          <a:prstGeom prst="rect">
            <a:avLst/>
          </a:prstGeom>
          <a:noFill/>
        </p:spPr>
      </p:pic>
      <p:pic>
        <p:nvPicPr>
          <p:cNvPr id="6148" name="Picture 4" descr="F:\ТИПА   Прифи\многозн слова\листы тетрад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-315416"/>
            <a:ext cx="2290763" cy="3019425"/>
          </a:xfrm>
          <a:prstGeom prst="rect">
            <a:avLst/>
          </a:prstGeom>
          <a:noFill/>
        </p:spPr>
      </p:pic>
      <p:pic>
        <p:nvPicPr>
          <p:cNvPr id="6149" name="Picture 5" descr="F:\ТИПА   Прифи\многозн слова\листы книгш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80528" y="2780928"/>
            <a:ext cx="3960932" cy="28729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9492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ЛИСТЫ - </a:t>
            </a:r>
            <a:r>
              <a:rPr lang="ru-RU" dirty="0" smtClean="0"/>
              <a:t> КНИГИ ИЛИ ТЕТРАДИ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486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ЛИСТЫ – </a:t>
            </a:r>
            <a:r>
              <a:rPr lang="ru-RU" dirty="0" smtClean="0"/>
              <a:t>ЛИСТЫ С ДЕРЕВЬЕВ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лешка\фоны\bv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7170" name="Picture 2" descr="F:\ТИПА   Прифи\многозн слова\кис на зана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0"/>
            <a:ext cx="3088543" cy="2320032"/>
          </a:xfrm>
          <a:prstGeom prst="rect">
            <a:avLst/>
          </a:prstGeom>
          <a:noFill/>
        </p:spPr>
      </p:pic>
      <p:pic>
        <p:nvPicPr>
          <p:cNvPr id="7171" name="Picture 3" descr="F:\ТИПА   Прифи\многозн слова\кисти рук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645024"/>
            <a:ext cx="3435219" cy="2188220"/>
          </a:xfrm>
          <a:prstGeom prst="rect">
            <a:avLst/>
          </a:prstGeom>
          <a:noFill/>
        </p:spPr>
      </p:pic>
      <p:pic>
        <p:nvPicPr>
          <p:cNvPr id="7172" name="Picture 4" descr="F:\ТИПА   Прифи\многозн слова\кисть аквар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-243408"/>
            <a:ext cx="3149150" cy="2736304"/>
          </a:xfrm>
          <a:prstGeom prst="rect">
            <a:avLst/>
          </a:prstGeom>
          <a:noFill/>
        </p:spPr>
      </p:pic>
      <p:pic>
        <p:nvPicPr>
          <p:cNvPr id="7173" name="Picture 5" descr="F:\ТИПА   Прифи\многозн слова\кисть ряби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2708920"/>
            <a:ext cx="3557188" cy="2641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КИСТЬ- </a:t>
            </a:r>
            <a:r>
              <a:rPr lang="ru-RU" dirty="0" smtClean="0"/>
              <a:t>УКРЕПЛЕННЫЙ К РУКОЯТКЕ ПУЧОК РОВНЫХ ЩЕТИНОК, ВОЛОСКОВ ДЛЯ НАНЕСЕНИЯ НА ПОВЕРХНОСТЬ КРАСКИ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КИСТЬ- </a:t>
            </a:r>
            <a:r>
              <a:rPr lang="ru-RU" dirty="0" smtClean="0"/>
              <a:t>ЧАСТЬ РУКИ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116632"/>
            <a:ext cx="2123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КИСТЬ- </a:t>
            </a:r>
            <a:r>
              <a:rPr lang="ru-RU" dirty="0" smtClean="0"/>
              <a:t>УКРАШЕНИЯ В ВИДЕ СТЯНУТОГО ВВЕРХУ И РАСХОДЯЩЕГОСЯ КНИЗУ ПУЧКА НИТОК, ШНУРКОВ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КИСТЬ- </a:t>
            </a:r>
            <a:r>
              <a:rPr lang="ru-RU" dirty="0" smtClean="0"/>
              <a:t> КИСТЬ РЯБИНЫ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178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10</cp:revision>
  <dcterms:created xsi:type="dcterms:W3CDTF">2011-09-26T17:28:56Z</dcterms:created>
  <dcterms:modified xsi:type="dcterms:W3CDTF">2011-11-14T09:27:23Z</dcterms:modified>
</cp:coreProperties>
</file>