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75" r:id="rId14"/>
    <p:sldId id="277" r:id="rId15"/>
    <p:sldId id="278" r:id="rId16"/>
    <p:sldId id="279" r:id="rId17"/>
    <p:sldId id="280" r:id="rId18"/>
    <p:sldId id="284" r:id="rId19"/>
    <p:sldId id="285" r:id="rId20"/>
    <p:sldId id="276" r:id="rId2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8" d="100"/>
          <a:sy n="28" d="100"/>
        </p:scale>
        <p:origin x="-2280" y="-16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D1C1D0-0B29-4D52-8FE0-65C4B58E29A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5032C30-6207-4D3C-946D-FF246FEC4D0D}">
      <dgm:prSet phldrT="[Текст]"/>
      <dgm:spPr>
        <a:solidFill>
          <a:srgbClr val="00B050">
            <a:alpha val="33000"/>
          </a:srgbClr>
        </a:solidFill>
      </dgm:spPr>
      <dgm:t>
        <a:bodyPr/>
        <a:lstStyle/>
        <a:p>
          <a:r>
            <a:rPr lang="ru-RU" dirty="0" smtClean="0"/>
            <a:t>Стандартная система соответствия кистей</a:t>
          </a:r>
          <a:endParaRPr lang="ru-RU" dirty="0"/>
        </a:p>
      </dgm:t>
    </dgm:pt>
    <dgm:pt modelId="{CE1FD355-8E6F-4DFF-8813-24AA6563AD7E}" type="parTrans" cxnId="{423C99AA-5609-4A05-89FE-8759CB98238E}">
      <dgm:prSet/>
      <dgm:spPr/>
      <dgm:t>
        <a:bodyPr/>
        <a:lstStyle/>
        <a:p>
          <a:endParaRPr lang="ru-RU"/>
        </a:p>
      </dgm:t>
    </dgm:pt>
    <dgm:pt modelId="{999F41DF-170D-4D8E-96C1-18C9AE936636}" type="sibTrans" cxnId="{423C99AA-5609-4A05-89FE-8759CB98238E}">
      <dgm:prSet/>
      <dgm:spPr/>
      <dgm:t>
        <a:bodyPr/>
        <a:lstStyle/>
        <a:p>
          <a:endParaRPr lang="ru-RU"/>
        </a:p>
      </dgm:t>
    </dgm:pt>
    <dgm:pt modelId="{64533BCB-2D34-42A9-AC5B-B20ADEC14177}">
      <dgm:prSet phldrT="[Текст]"/>
      <dgm:spPr>
        <a:solidFill>
          <a:schemeClr val="accent2">
            <a:lumMod val="60000"/>
            <a:lumOff val="40000"/>
            <a:alpha val="47000"/>
          </a:schemeClr>
        </a:solidFill>
      </dgm:spPr>
      <dgm:t>
        <a:bodyPr/>
        <a:lstStyle/>
        <a:p>
          <a:r>
            <a:rPr lang="ru-RU" dirty="0" smtClean="0"/>
            <a:t>Система «насекомого»</a:t>
          </a:r>
          <a:endParaRPr lang="ru-RU" dirty="0"/>
        </a:p>
      </dgm:t>
    </dgm:pt>
    <dgm:pt modelId="{2642BC45-283E-46C2-8A7D-04A614DA582F}" type="parTrans" cxnId="{82798A2C-3C12-4E37-828F-4AE1EBB3D9E1}">
      <dgm:prSet/>
      <dgm:spPr/>
      <dgm:t>
        <a:bodyPr/>
        <a:lstStyle/>
        <a:p>
          <a:endParaRPr lang="ru-RU"/>
        </a:p>
      </dgm:t>
    </dgm:pt>
    <dgm:pt modelId="{6F66FE47-5761-4959-8961-F896ECF22DCB}" type="sibTrans" cxnId="{82798A2C-3C12-4E37-828F-4AE1EBB3D9E1}">
      <dgm:prSet/>
      <dgm:spPr/>
      <dgm:t>
        <a:bodyPr/>
        <a:lstStyle/>
        <a:p>
          <a:endParaRPr lang="ru-RU"/>
        </a:p>
      </dgm:t>
    </dgm:pt>
    <dgm:pt modelId="{A6FCF4EB-DD4B-49AB-B1B2-D99F90960888}">
      <dgm:prSet phldrT="[Текст]"/>
      <dgm:spPr/>
      <dgm:t>
        <a:bodyPr/>
        <a:lstStyle/>
        <a:p>
          <a:r>
            <a:rPr lang="ru-RU" dirty="0" smtClean="0"/>
            <a:t>Стандартная система соответствия стоп</a:t>
          </a:r>
          <a:endParaRPr lang="ru-RU" dirty="0"/>
        </a:p>
      </dgm:t>
    </dgm:pt>
    <dgm:pt modelId="{E82B9920-D1CF-4F62-8CAB-10FE50845877}" type="parTrans" cxnId="{0E70E17F-3A4F-4167-883B-985D02243D2B}">
      <dgm:prSet/>
      <dgm:spPr/>
      <dgm:t>
        <a:bodyPr/>
        <a:lstStyle/>
        <a:p>
          <a:endParaRPr lang="ru-RU"/>
        </a:p>
      </dgm:t>
    </dgm:pt>
    <dgm:pt modelId="{2D3A0513-FBA2-4360-8B7F-AAB67B0BEC76}" type="sibTrans" cxnId="{0E70E17F-3A4F-4167-883B-985D02243D2B}">
      <dgm:prSet/>
      <dgm:spPr/>
      <dgm:t>
        <a:bodyPr/>
        <a:lstStyle/>
        <a:p>
          <a:endParaRPr lang="ru-RU"/>
        </a:p>
      </dgm:t>
    </dgm:pt>
    <dgm:pt modelId="{49296E22-E148-4D00-A5F0-19441761D1C1}" type="pres">
      <dgm:prSet presAssocID="{EDD1C1D0-0B29-4D52-8FE0-65C4B58E29A2}" presName="compositeShape" presStyleCnt="0">
        <dgm:presLayoutVars>
          <dgm:chMax val="7"/>
          <dgm:dir/>
          <dgm:resizeHandles val="exact"/>
        </dgm:presLayoutVars>
      </dgm:prSet>
      <dgm:spPr/>
    </dgm:pt>
    <dgm:pt modelId="{57092800-5D05-44FE-A8A0-DDDECB6C1194}" type="pres">
      <dgm:prSet presAssocID="{45032C30-6207-4D3C-946D-FF246FEC4D0D}" presName="circ1" presStyleLbl="vennNode1" presStyleIdx="0" presStyleCnt="3"/>
      <dgm:spPr/>
      <dgm:t>
        <a:bodyPr/>
        <a:lstStyle/>
        <a:p>
          <a:endParaRPr lang="ru-RU"/>
        </a:p>
      </dgm:t>
    </dgm:pt>
    <dgm:pt modelId="{2A57ED5F-E3AE-4ED0-94F3-F80D371B025E}" type="pres">
      <dgm:prSet presAssocID="{45032C30-6207-4D3C-946D-FF246FEC4D0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14257-961D-46A7-B42D-DDF6961EDD13}" type="pres">
      <dgm:prSet presAssocID="{64533BCB-2D34-42A9-AC5B-B20ADEC14177}" presName="circ2" presStyleLbl="vennNode1" presStyleIdx="1" presStyleCnt="3" custLinFactNeighborX="31495" custLinFactNeighborY="1172"/>
      <dgm:spPr/>
      <dgm:t>
        <a:bodyPr/>
        <a:lstStyle/>
        <a:p>
          <a:endParaRPr lang="ru-RU"/>
        </a:p>
      </dgm:t>
    </dgm:pt>
    <dgm:pt modelId="{8ADC21E6-944F-4030-9D6F-33576F523A24}" type="pres">
      <dgm:prSet presAssocID="{64533BCB-2D34-42A9-AC5B-B20ADEC1417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76328-7982-417B-AB64-DE9C6CA8B1BC}" type="pres">
      <dgm:prSet presAssocID="{A6FCF4EB-DD4B-49AB-B1B2-D99F90960888}" presName="circ3" presStyleLbl="vennNode1" presStyleIdx="2" presStyleCnt="3" custLinFactNeighborX="-36964" custLinFactNeighborY="4101"/>
      <dgm:spPr/>
      <dgm:t>
        <a:bodyPr/>
        <a:lstStyle/>
        <a:p>
          <a:endParaRPr lang="ru-RU"/>
        </a:p>
      </dgm:t>
    </dgm:pt>
    <dgm:pt modelId="{132B757C-F20D-4049-922D-745555E9AE02}" type="pres">
      <dgm:prSet presAssocID="{A6FCF4EB-DD4B-49AB-B1B2-D99F9096088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836777-DC68-47AE-A8E8-A895F52CD4C0}" type="presOf" srcId="{64533BCB-2D34-42A9-AC5B-B20ADEC14177}" destId="{C5A14257-961D-46A7-B42D-DDF6961EDD13}" srcOrd="0" destOrd="0" presId="urn:microsoft.com/office/officeart/2005/8/layout/venn1"/>
    <dgm:cxn modelId="{A42C0DB1-2C0D-41A1-9ECC-3378C29B064F}" type="presOf" srcId="{45032C30-6207-4D3C-946D-FF246FEC4D0D}" destId="{2A57ED5F-E3AE-4ED0-94F3-F80D371B025E}" srcOrd="1" destOrd="0" presId="urn:microsoft.com/office/officeart/2005/8/layout/venn1"/>
    <dgm:cxn modelId="{0E70E17F-3A4F-4167-883B-985D02243D2B}" srcId="{EDD1C1D0-0B29-4D52-8FE0-65C4B58E29A2}" destId="{A6FCF4EB-DD4B-49AB-B1B2-D99F90960888}" srcOrd="2" destOrd="0" parTransId="{E82B9920-D1CF-4F62-8CAB-10FE50845877}" sibTransId="{2D3A0513-FBA2-4360-8B7F-AAB67B0BEC76}"/>
    <dgm:cxn modelId="{F524384A-292A-4EAE-A39D-B34DB62097DF}" type="presOf" srcId="{64533BCB-2D34-42A9-AC5B-B20ADEC14177}" destId="{8ADC21E6-944F-4030-9D6F-33576F523A24}" srcOrd="1" destOrd="0" presId="urn:microsoft.com/office/officeart/2005/8/layout/venn1"/>
    <dgm:cxn modelId="{74BF174D-FEEE-4419-8AD5-D29B1A59AAC9}" type="presOf" srcId="{EDD1C1D0-0B29-4D52-8FE0-65C4B58E29A2}" destId="{49296E22-E148-4D00-A5F0-19441761D1C1}" srcOrd="0" destOrd="0" presId="urn:microsoft.com/office/officeart/2005/8/layout/venn1"/>
    <dgm:cxn modelId="{423C99AA-5609-4A05-89FE-8759CB98238E}" srcId="{EDD1C1D0-0B29-4D52-8FE0-65C4B58E29A2}" destId="{45032C30-6207-4D3C-946D-FF246FEC4D0D}" srcOrd="0" destOrd="0" parTransId="{CE1FD355-8E6F-4DFF-8813-24AA6563AD7E}" sibTransId="{999F41DF-170D-4D8E-96C1-18C9AE936636}"/>
    <dgm:cxn modelId="{C0D092E2-63F8-4BB0-B0DC-55974AA6E553}" type="presOf" srcId="{45032C30-6207-4D3C-946D-FF246FEC4D0D}" destId="{57092800-5D05-44FE-A8A0-DDDECB6C1194}" srcOrd="0" destOrd="0" presId="urn:microsoft.com/office/officeart/2005/8/layout/venn1"/>
    <dgm:cxn modelId="{C664D78B-9C24-472E-B5E8-A3D654A0D559}" type="presOf" srcId="{A6FCF4EB-DD4B-49AB-B1B2-D99F90960888}" destId="{F6F76328-7982-417B-AB64-DE9C6CA8B1BC}" srcOrd="0" destOrd="0" presId="urn:microsoft.com/office/officeart/2005/8/layout/venn1"/>
    <dgm:cxn modelId="{050531DB-0C99-4118-B04D-EFDCA676CAA1}" type="presOf" srcId="{A6FCF4EB-DD4B-49AB-B1B2-D99F90960888}" destId="{132B757C-F20D-4049-922D-745555E9AE02}" srcOrd="1" destOrd="0" presId="urn:microsoft.com/office/officeart/2005/8/layout/venn1"/>
    <dgm:cxn modelId="{82798A2C-3C12-4E37-828F-4AE1EBB3D9E1}" srcId="{EDD1C1D0-0B29-4D52-8FE0-65C4B58E29A2}" destId="{64533BCB-2D34-42A9-AC5B-B20ADEC14177}" srcOrd="1" destOrd="0" parTransId="{2642BC45-283E-46C2-8A7D-04A614DA582F}" sibTransId="{6F66FE47-5761-4959-8961-F896ECF22DCB}"/>
    <dgm:cxn modelId="{3A1ABE61-E033-40EA-8F84-E0F7F2F7DC04}" type="presParOf" srcId="{49296E22-E148-4D00-A5F0-19441761D1C1}" destId="{57092800-5D05-44FE-A8A0-DDDECB6C1194}" srcOrd="0" destOrd="0" presId="urn:microsoft.com/office/officeart/2005/8/layout/venn1"/>
    <dgm:cxn modelId="{CDD098F7-83B1-49F6-A518-FD38ACF380CC}" type="presParOf" srcId="{49296E22-E148-4D00-A5F0-19441761D1C1}" destId="{2A57ED5F-E3AE-4ED0-94F3-F80D371B025E}" srcOrd="1" destOrd="0" presId="urn:microsoft.com/office/officeart/2005/8/layout/venn1"/>
    <dgm:cxn modelId="{EB30E467-98BA-4AE2-AF01-D94D44641AE1}" type="presParOf" srcId="{49296E22-E148-4D00-A5F0-19441761D1C1}" destId="{C5A14257-961D-46A7-B42D-DDF6961EDD13}" srcOrd="2" destOrd="0" presId="urn:microsoft.com/office/officeart/2005/8/layout/venn1"/>
    <dgm:cxn modelId="{60437A29-19BE-47E5-A539-F76AAD14BD15}" type="presParOf" srcId="{49296E22-E148-4D00-A5F0-19441761D1C1}" destId="{8ADC21E6-944F-4030-9D6F-33576F523A24}" srcOrd="3" destOrd="0" presId="urn:microsoft.com/office/officeart/2005/8/layout/venn1"/>
    <dgm:cxn modelId="{C64B7953-D115-453A-9A72-DAA1E13639F8}" type="presParOf" srcId="{49296E22-E148-4D00-A5F0-19441761D1C1}" destId="{F6F76328-7982-417B-AB64-DE9C6CA8B1BC}" srcOrd="4" destOrd="0" presId="urn:microsoft.com/office/officeart/2005/8/layout/venn1"/>
    <dgm:cxn modelId="{B3642336-642C-4C59-8284-3F455EFD081A}" type="presParOf" srcId="{49296E22-E148-4D00-A5F0-19441761D1C1}" destId="{132B757C-F20D-4049-922D-745555E9AE0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092800-5D05-44FE-A8A0-DDDECB6C1194}">
      <dsp:nvSpPr>
        <dsp:cNvPr id="0" name=""/>
        <dsp:cNvSpPr/>
      </dsp:nvSpPr>
      <dsp:spPr>
        <a:xfrm>
          <a:off x="1526370" y="63401"/>
          <a:ext cx="3043258" cy="3043258"/>
        </a:xfrm>
        <a:prstGeom prst="ellipse">
          <a:avLst/>
        </a:prstGeom>
        <a:solidFill>
          <a:srgbClr val="00B050">
            <a:alpha val="33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Стандартная система соответствия кистей</a:t>
          </a:r>
          <a:endParaRPr lang="ru-RU" sz="2300" kern="1200" dirty="0"/>
        </a:p>
      </dsp:txBody>
      <dsp:txXfrm>
        <a:off x="1932138" y="595971"/>
        <a:ext cx="2231723" cy="1369466"/>
      </dsp:txXfrm>
    </dsp:sp>
    <dsp:sp modelId="{C5A14257-961D-46A7-B42D-DDF6961EDD13}">
      <dsp:nvSpPr>
        <dsp:cNvPr id="0" name=""/>
        <dsp:cNvSpPr/>
      </dsp:nvSpPr>
      <dsp:spPr>
        <a:xfrm>
          <a:off x="3052741" y="2001104"/>
          <a:ext cx="3043258" cy="3043258"/>
        </a:xfrm>
        <a:prstGeom prst="ellipse">
          <a:avLst/>
        </a:prstGeom>
        <a:solidFill>
          <a:schemeClr val="accent2">
            <a:lumMod val="60000"/>
            <a:lumOff val="40000"/>
            <a:alpha val="47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Система «насекомого»</a:t>
          </a:r>
          <a:endParaRPr lang="ru-RU" sz="2300" kern="1200" dirty="0"/>
        </a:p>
      </dsp:txBody>
      <dsp:txXfrm>
        <a:off x="3983471" y="2787280"/>
        <a:ext cx="1825955" cy="1673792"/>
      </dsp:txXfrm>
    </dsp:sp>
    <dsp:sp modelId="{F6F76328-7982-417B-AB64-DE9C6CA8B1BC}">
      <dsp:nvSpPr>
        <dsp:cNvPr id="0" name=""/>
        <dsp:cNvSpPr/>
      </dsp:nvSpPr>
      <dsp:spPr>
        <a:xfrm>
          <a:off x="0" y="2028839"/>
          <a:ext cx="3043258" cy="30432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Стандартная система соответствия стоп</a:t>
          </a:r>
          <a:endParaRPr lang="ru-RU" sz="2300" kern="1200" dirty="0"/>
        </a:p>
      </dsp:txBody>
      <dsp:txXfrm>
        <a:off x="286573" y="2815014"/>
        <a:ext cx="1825955" cy="1673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06E71-1E65-4BA5-A992-913FB0512069}" type="datetimeFigureOut">
              <a:rPr lang="ru-RU" smtClean="0"/>
              <a:pPr/>
              <a:t>07.12.2012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D9E7A-D153-49C4-A3FA-6308CC5420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3190-A47E-4E0D-840B-096946CE4BB1}" type="datetimeFigureOut">
              <a:rPr lang="ru-RU" smtClean="0"/>
              <a:pPr/>
              <a:t>07.12.2012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15AF-4DA3-45F3-9A6E-1C04492EA3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3190-A47E-4E0D-840B-096946CE4BB1}" type="datetimeFigureOut">
              <a:rPr lang="ru-RU" smtClean="0"/>
              <a:pPr/>
              <a:t>07.12.2012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15AF-4DA3-45F3-9A6E-1C04492EA3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3190-A47E-4E0D-840B-096946CE4BB1}" type="datetimeFigureOut">
              <a:rPr lang="ru-RU" smtClean="0"/>
              <a:pPr/>
              <a:t>07.12.2012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15AF-4DA3-45F3-9A6E-1C04492EA3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3190-A47E-4E0D-840B-096946CE4BB1}" type="datetimeFigureOut">
              <a:rPr lang="ru-RU" smtClean="0"/>
              <a:pPr/>
              <a:t>07.12.2012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15AF-4DA3-45F3-9A6E-1C04492EA3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3190-A47E-4E0D-840B-096946CE4BB1}" type="datetimeFigureOut">
              <a:rPr lang="ru-RU" smtClean="0"/>
              <a:pPr/>
              <a:t>07.12.2012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15AF-4DA3-45F3-9A6E-1C04492EA3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3190-A47E-4E0D-840B-096946CE4BB1}" type="datetimeFigureOut">
              <a:rPr lang="ru-RU" smtClean="0"/>
              <a:pPr/>
              <a:t>07.12.2012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15AF-4DA3-45F3-9A6E-1C04492EA3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3190-A47E-4E0D-840B-096946CE4BB1}" type="datetimeFigureOut">
              <a:rPr lang="ru-RU" smtClean="0"/>
              <a:pPr/>
              <a:t>07.12.2012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15AF-4DA3-45F3-9A6E-1C04492EA3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3190-A47E-4E0D-840B-096946CE4BB1}" type="datetimeFigureOut">
              <a:rPr lang="ru-RU" smtClean="0"/>
              <a:pPr/>
              <a:t>07.12.2012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15AF-4DA3-45F3-9A6E-1C04492EA3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3190-A47E-4E0D-840B-096946CE4BB1}" type="datetimeFigureOut">
              <a:rPr lang="ru-RU" smtClean="0"/>
              <a:pPr/>
              <a:t>07.12.2012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15AF-4DA3-45F3-9A6E-1C04492EA3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3190-A47E-4E0D-840B-096946CE4BB1}" type="datetimeFigureOut">
              <a:rPr lang="ru-RU" smtClean="0"/>
              <a:pPr/>
              <a:t>07.12.2012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15AF-4DA3-45F3-9A6E-1C04492EA3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3190-A47E-4E0D-840B-096946CE4BB1}" type="datetimeFigureOut">
              <a:rPr lang="ru-RU" smtClean="0"/>
              <a:pPr/>
              <a:t>07.12.2012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15AF-4DA3-45F3-9A6E-1C04492EA3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43190-A47E-4E0D-840B-096946CE4BB1}" type="datetimeFigureOut">
              <a:rPr lang="ru-RU" smtClean="0"/>
              <a:pPr/>
              <a:t>07.12.2012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515AF-4DA3-45F3-9A6E-1C04492EA3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семяно\пикч\semenaппа.jpg"/>
          <p:cNvPicPr>
            <a:picLocks noChangeAspect="1" noChangeArrowheads="1"/>
          </p:cNvPicPr>
          <p:nvPr/>
        </p:nvPicPr>
        <p:blipFill>
          <a:blip r:embed="rId2" cstate="screen">
            <a:lum bright="30000" contrast="-40000"/>
          </a:blip>
          <a:srcRect/>
          <a:stretch>
            <a:fillRect/>
          </a:stretch>
        </p:blipFill>
        <p:spPr bwMode="auto">
          <a:xfrm>
            <a:off x="0" y="0"/>
            <a:ext cx="4686300" cy="3429000"/>
          </a:xfrm>
          <a:prstGeom prst="rect">
            <a:avLst/>
          </a:prstGeom>
          <a:noFill/>
        </p:spPr>
      </p:pic>
      <p:pic>
        <p:nvPicPr>
          <p:cNvPr id="1027" name="Picture 3" descr="J:\семяно\пикч\s_05.jpg"/>
          <p:cNvPicPr>
            <a:picLocks noChangeAspect="1" noChangeArrowheads="1"/>
          </p:cNvPicPr>
          <p:nvPr/>
        </p:nvPicPr>
        <p:blipFill>
          <a:blip r:embed="rId3" cstate="screen">
            <a:lum bright="30000" contrast="-40000"/>
          </a:blip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</p:spPr>
      </p:pic>
      <p:pic>
        <p:nvPicPr>
          <p:cNvPr id="6" name="Picture 4" descr="http://t1.gstatic.com/images?q=tbn:ANd9GcTFwh_tYf-zPUkxNHrUKVM9wavb24Dsg0H9VWkdqAD5qUbqBjERHg&amp;t=1"/>
          <p:cNvPicPr>
            <a:picLocks noChangeAspect="1" noChangeArrowheads="1"/>
          </p:cNvPicPr>
          <p:nvPr/>
        </p:nvPicPr>
        <p:blipFill>
          <a:blip r:embed="rId4" cstate="screen">
            <a:lum bright="30000" contrast="-40000"/>
          </a:blip>
          <a:srcRect/>
          <a:stretch>
            <a:fillRect/>
          </a:stretch>
        </p:blipFill>
        <p:spPr bwMode="auto">
          <a:xfrm rot="5400000">
            <a:off x="607217" y="2821780"/>
            <a:ext cx="3429001" cy="4643439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643050"/>
            <a:ext cx="7143800" cy="3357586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800000"/>
                </a:solidFill>
                <a:latin typeface="Bookman Old Style" pitchFamily="18" charset="0"/>
              </a:rPr>
              <a:t>Мастер-класс </a:t>
            </a:r>
          </a:p>
          <a:p>
            <a:r>
              <a:rPr lang="ru-RU" sz="5400" dirty="0" smtClean="0">
                <a:solidFill>
                  <a:srgbClr val="800000"/>
                </a:solidFill>
                <a:latin typeface="Bookman Old Style" pitchFamily="18" charset="0"/>
              </a:rPr>
              <a:t>по </a:t>
            </a:r>
            <a:r>
              <a:rPr lang="ru-RU" sz="5400" dirty="0" err="1" smtClean="0">
                <a:solidFill>
                  <a:srgbClr val="800000"/>
                </a:solidFill>
                <a:latin typeface="Bookman Old Style" pitchFamily="18" charset="0"/>
              </a:rPr>
              <a:t>семянотерапии</a:t>
            </a:r>
            <a:r>
              <a:rPr lang="ru-RU" sz="5400" dirty="0" smtClean="0">
                <a:solidFill>
                  <a:srgbClr val="800000"/>
                </a:solidFill>
                <a:latin typeface="Bookman Old Style" pitchFamily="18" charset="0"/>
              </a:rPr>
              <a:t> и </a:t>
            </a:r>
            <a:r>
              <a:rPr lang="ru-RU" sz="5400" dirty="0" err="1" smtClean="0">
                <a:solidFill>
                  <a:srgbClr val="800000"/>
                </a:solidFill>
                <a:latin typeface="Bookman Old Style" pitchFamily="18" charset="0"/>
              </a:rPr>
              <a:t>самомассажу</a:t>
            </a:r>
            <a:endParaRPr lang="ru-RU" sz="5400" dirty="0">
              <a:solidFill>
                <a:srgbClr val="800000"/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3042" y="5143512"/>
            <a:ext cx="7079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dirty="0" smtClean="0">
                <a:solidFill>
                  <a:srgbClr val="002060"/>
                </a:solidFill>
                <a:latin typeface="Bookman Old Style" pitchFamily="18" charset="0"/>
              </a:rPr>
              <a:t>Цыденова Агуля Анатольевна</a:t>
            </a:r>
            <a:endParaRPr lang="ru-RU" sz="36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000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Стандартная система соответствия стоп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3314" name="Picture 2" descr="E:\семяно\пикч\stop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57422" y="1571612"/>
            <a:ext cx="4500594" cy="50598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Система «насекомого»</a:t>
            </a:r>
            <a:endParaRPr lang="ru-RU" sz="4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4340" name="Picture 4" descr="http://hirologos.in.ua/images/stories/video/sudjok/hiro_sudjok_3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1357298"/>
            <a:ext cx="6572294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семяно\пикч\массаж.bmp"/>
          <p:cNvPicPr>
            <a:picLocks noChangeAspect="1" noChangeArrowheads="1"/>
          </p:cNvPicPr>
          <p:nvPr/>
        </p:nvPicPr>
        <p:blipFill>
          <a:blip r:embed="rId2" cstate="screen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</p:spPr>
      </p:pic>
      <p:pic>
        <p:nvPicPr>
          <p:cNvPr id="2" name="Picture 4" descr="http://t1.gstatic.com/images?q=tbn:ANd9GcTFwh_tYf-zPUkxNHrUKVM9wavb24Dsg0H9VWkdqAD5qUbqBjERHg&amp;t=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23728" y="404664"/>
            <a:ext cx="5184576" cy="6166123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семяно\пикч\массаж.bmp"/>
          <p:cNvPicPr>
            <a:picLocks noChangeAspect="1" noChangeArrowheads="1"/>
          </p:cNvPicPr>
          <p:nvPr/>
        </p:nvPicPr>
        <p:blipFill>
          <a:blip r:embed="rId2" cstate="screen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</p:spPr>
      </p:pic>
      <p:pic>
        <p:nvPicPr>
          <p:cNvPr id="1027" name="Picture 3" descr="E:\семяно\пикч\s_0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9124" y="2428868"/>
            <a:ext cx="4286280" cy="4258892"/>
          </a:xfrm>
          <a:prstGeom prst="rect">
            <a:avLst/>
          </a:prstGeom>
          <a:noFill/>
        </p:spPr>
      </p:pic>
      <p:pic>
        <p:nvPicPr>
          <p:cNvPr id="1033" name="Picture 9" descr="http://images.tiu.ru/14310843_w640_h640_s9066464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404664"/>
            <a:ext cx="3595840" cy="3595840"/>
          </a:xfrm>
          <a:prstGeom prst="rect">
            <a:avLst/>
          </a:prstGeom>
          <a:noFill/>
        </p:spPr>
      </p:pic>
      <p:pic>
        <p:nvPicPr>
          <p:cNvPr id="1031" name="Picture 7" descr="http://kedem.ru/photo/news/2011/08/big/nphoto131209722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632" y="329326"/>
            <a:ext cx="8678086" cy="6100070"/>
          </a:xfrm>
          <a:prstGeom prst="rect">
            <a:avLst/>
          </a:prstGeom>
          <a:noFill/>
        </p:spPr>
      </p:pic>
      <p:pic>
        <p:nvPicPr>
          <p:cNvPr id="1029" name="Picture 5" descr="http://www.microstocker.com.ua/upload/image/fotos/big/e3b69ba5dc89bbe9747f3c9a47f6d6d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8628" y="162879"/>
            <a:ext cx="8001024" cy="6480831"/>
          </a:xfrm>
          <a:prstGeom prst="rect">
            <a:avLst/>
          </a:prstGeom>
          <a:noFill/>
        </p:spPr>
      </p:pic>
      <p:pic>
        <p:nvPicPr>
          <p:cNvPr id="4100" name="Picture 4" descr="K:\фото\массажеры\DSCN8067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1406" y="142852"/>
            <a:ext cx="8902728" cy="6676691"/>
          </a:xfrm>
          <a:prstGeom prst="rect">
            <a:avLst/>
          </a:prstGeom>
          <a:noFill/>
        </p:spPr>
      </p:pic>
      <p:pic>
        <p:nvPicPr>
          <p:cNvPr id="4101" name="Picture 5" descr="K:\фото\массажеры\DSCN8068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0" y="0"/>
            <a:ext cx="9948863" cy="7461250"/>
          </a:xfrm>
          <a:prstGeom prst="rect">
            <a:avLst/>
          </a:prstGeom>
          <a:noFill/>
        </p:spPr>
      </p:pic>
      <p:pic>
        <p:nvPicPr>
          <p:cNvPr id="4102" name="Picture 6" descr="K:\фото\массажеры\DSCN8069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0" y="0"/>
            <a:ext cx="9948863" cy="7461250"/>
          </a:xfrm>
          <a:prstGeom prst="rect">
            <a:avLst/>
          </a:prstGeom>
          <a:noFill/>
        </p:spPr>
      </p:pic>
      <p:pic>
        <p:nvPicPr>
          <p:cNvPr id="4103" name="Picture 7" descr="K:\фото\массажеры\DSCN8071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0" y="0"/>
            <a:ext cx="9948863" cy="746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фото\DSC_063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фото\DSC_064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фото\DSC_064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476672"/>
            <a:ext cx="3672897" cy="5509345"/>
          </a:xfrm>
          <a:prstGeom prst="rect">
            <a:avLst/>
          </a:prstGeom>
          <a:noFill/>
        </p:spPr>
      </p:pic>
      <p:pic>
        <p:nvPicPr>
          <p:cNvPr id="5123" name="Picture 3" descr="E:\фото\DSC_064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3058" y="476672"/>
            <a:ext cx="3600400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фото\DSC_06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692696"/>
            <a:ext cx="3384865" cy="5077297"/>
          </a:xfrm>
          <a:prstGeom prst="rect">
            <a:avLst/>
          </a:prstGeom>
          <a:noFill/>
        </p:spPr>
      </p:pic>
      <p:pic>
        <p:nvPicPr>
          <p:cNvPr id="6147" name="Picture 3" descr="E:\фото\DSC_064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720080"/>
            <a:ext cx="3096344" cy="508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фото\самомассаж\DSCN807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1" y="0"/>
            <a:ext cx="9144486" cy="6858000"/>
          </a:xfrm>
          <a:prstGeom prst="rect">
            <a:avLst/>
          </a:prstGeom>
          <a:noFill/>
        </p:spPr>
      </p:pic>
      <p:pic>
        <p:nvPicPr>
          <p:cNvPr id="5123" name="Picture 3" descr="K:\фото\самомассаж\DSCN807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" y="0"/>
            <a:ext cx="914448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фото\самомассаж\DSCN808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9144487" cy="6858000"/>
          </a:xfrm>
          <a:prstGeom prst="rect">
            <a:avLst/>
          </a:prstGeom>
          <a:noFill/>
        </p:spPr>
      </p:pic>
      <p:pic>
        <p:nvPicPr>
          <p:cNvPr id="6147" name="Picture 3" descr="K:\фото\самомассаж\DSCN808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4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000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E:\семяно\пикч\Pak_Chje_Vu-P001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12160" y="548680"/>
            <a:ext cx="2000274" cy="2667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http://www.tatiana-club.ru/img/pic/su-djok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38210" y="630893"/>
            <a:ext cx="3619542" cy="5081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652120" y="3356992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Профессор 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Пак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Дже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Ву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:\семяно\пикч\y_f728a06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500042"/>
            <a:ext cx="7286676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000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Системы соответствия </a:t>
            </a:r>
            <a:endParaRPr lang="ru-RU" sz="4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1142984"/>
          <a:ext cx="609600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000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Стандартная система соответствия кистей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146" name="Picture 2" descr="E:\семяно\пикч\stop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83767" y="1484784"/>
            <a:ext cx="4423213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t0.gstatic.com/images?q=tbn:ANd9GcSOXnH-ppaTX6r3GwiqDiGENWmdpF1-T6Oi4frVHKW0i1vEKP9v-A&amp;t=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1142984"/>
            <a:ext cx="7562956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t3.gstatic.com/images?q=tbn:ANd9GcT7Gi_tGWZ59AoTh1TRb44i8ZfSDtu9WK8xGrkAS67Bsh2yqce_dw&amp;t=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714356"/>
            <a:ext cx="7000924" cy="5454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t2.gstatic.com/images?q=tbn:ANd9GcTVKvqxSt8W0o8JE7n1p5fF6jOQRPGUw6ipqwf_hLOe6UTqKcPV-w&amp;t=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5" y="1285860"/>
            <a:ext cx="7016232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t0.gstatic.com/images?q=tbn:ANd9GcTFEh0QRrf_Q12XsYjpBBPPHyE__uGS6YK9rRBbxfYXfWOdBF1-&amp;t=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0166" y="928670"/>
            <a:ext cx="5929354" cy="47187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Стандартная система соответствия телу на левых кисти и стопе copy.Соответствие внутренним орнанам и скелету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928670"/>
            <a:ext cx="7529899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38</Words>
  <Application>Microsoft Office PowerPoint</Application>
  <PresentationFormat>Экран (4:3)</PresentationFormat>
  <Paragraphs>12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Системы соответствия </vt:lpstr>
      <vt:lpstr>Стандартная система соответствия кистей</vt:lpstr>
      <vt:lpstr>Слайд 5</vt:lpstr>
      <vt:lpstr>Слайд 6</vt:lpstr>
      <vt:lpstr>Слайд 7</vt:lpstr>
      <vt:lpstr>Слайд 8</vt:lpstr>
      <vt:lpstr>Слайд 9</vt:lpstr>
      <vt:lpstr>Стандартная система соответствия стоп</vt:lpstr>
      <vt:lpstr>Система «насекомого»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2012-11-19T11:46:06Z</dcterms:created>
  <dcterms:modified xsi:type="dcterms:W3CDTF">2012-12-07T03:43:02Z</dcterms:modified>
</cp:coreProperties>
</file>