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tile tx="21971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Дистанционный курс</a:t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«Пластинчатый способ лепки»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0800" y="48006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Автор-составитель 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Карасёвой Татьяны Васильевны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МОУДОД «ДДТ «Солнечный»  г. Саратов</a:t>
            </a:r>
          </a:p>
        </p:txBody>
      </p:sp>
      <p:pic>
        <p:nvPicPr>
          <p:cNvPr id="5" name="Рисунок 4" descr="S1050116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276600"/>
            <a:ext cx="2423636" cy="322613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367338"/>
            <a:ext cx="8382000" cy="12620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с помощью пластинчатого способа лепки мы будем делать деревенский домик.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Помещаем кусок глины под мокрую тряпочку и раскатываем его с помощью скалки.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105020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228600"/>
            <a:ext cx="6477000" cy="48577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7467600" cy="13382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Получившийся пласт перекладываем на влажную тряпочку. Толщина пласта должна быть 3-4 мм.</a:t>
            </a:r>
            <a:endParaRPr lang="ru-RU" sz="2800" dirty="0"/>
          </a:p>
        </p:txBody>
      </p:sp>
      <p:pic>
        <p:nvPicPr>
          <p:cNvPr id="7" name="Рисунок 6" descr="S105020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304800"/>
            <a:ext cx="6629400" cy="497205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800" y="5562600"/>
            <a:ext cx="7086600" cy="9906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Берём, заготовленный ранее, трафарет и прикладываем его к глиняному пласту.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105021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82959"/>
            <a:ext cx="6858000" cy="5143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  <a:softEdge rad="63500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0" y="5257800"/>
            <a:ext cx="7315200" cy="9144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Острым ножом вырезаем заготовку. Делаем это аккуратно, но достаточно быстро, чтобы глина не пересохла.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1050212-0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3" b="83"/>
          <a:stretch>
            <a:fillRect/>
          </a:stretch>
        </p:blipFill>
        <p:spPr>
          <a:xfrm>
            <a:off x="1219200" y="182959"/>
            <a:ext cx="6781800" cy="508635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Влажной кисточкой заглаживаем получившиеся срезы.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1050213-0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3" b="83"/>
          <a:stretch>
            <a:fillRect/>
          </a:stretch>
        </p:blipFill>
        <p:spPr>
          <a:xfrm>
            <a:off x="1280055" y="228600"/>
            <a:ext cx="6797145" cy="5097859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410200"/>
            <a:ext cx="8305800" cy="762000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Получилась одна стена нашего домика. Таким же способом делаем ещё три стены, пол и крышу. Соединяем детали между собой, аккуратно заглаживая соединительные швы влажной кисточкой.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1050214-0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3" b="83"/>
          <a:stretch>
            <a:fillRect/>
          </a:stretch>
        </p:blipFill>
        <p:spPr>
          <a:xfrm>
            <a:off x="1219200" y="182959"/>
            <a:ext cx="6858000" cy="5143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0600" y="5638800"/>
            <a:ext cx="7086600" cy="6096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Сушим нашу поделку, а потом расписываем.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Желаю удачи!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1050116 (2)-0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6" b="166"/>
          <a:stretch>
            <a:fillRect/>
          </a:stretch>
        </p:blipFill>
        <p:spPr>
          <a:xfrm>
            <a:off x="1280055" y="228600"/>
            <a:ext cx="7025745" cy="5269309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123</Words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Дистанционный курс «Пластинчатый способ лепки»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 Core i3</dc:creator>
  <cp:lastModifiedBy>Пользователь Windows</cp:lastModifiedBy>
  <cp:revision>10</cp:revision>
  <dcterms:created xsi:type="dcterms:W3CDTF">2012-12-06T20:15:36Z</dcterms:created>
  <dcterms:modified xsi:type="dcterms:W3CDTF">2012-12-07T05:48:58Z</dcterms:modified>
</cp:coreProperties>
</file>