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6" r:id="rId3"/>
    <p:sldId id="274" r:id="rId4"/>
    <p:sldId id="267" r:id="rId5"/>
    <p:sldId id="264" r:id="rId6"/>
    <p:sldId id="268" r:id="rId7"/>
    <p:sldId id="270" r:id="rId8"/>
    <p:sldId id="265" r:id="rId9"/>
    <p:sldId id="277" r:id="rId10"/>
    <p:sldId id="275" r:id="rId11"/>
    <p:sldId id="279" r:id="rId12"/>
    <p:sldId id="284" r:id="rId13"/>
    <p:sldId id="285" r:id="rId14"/>
    <p:sldId id="260" r:id="rId15"/>
    <p:sldId id="280" r:id="rId16"/>
    <p:sldId id="281" r:id="rId17"/>
    <p:sldId id="261" r:id="rId18"/>
    <p:sldId id="282" r:id="rId19"/>
    <p:sldId id="28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53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F223E-9B3E-4FC2-B17F-1E7B4736A705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F1935-C5EE-4E66-B1AC-A2BFC5A0E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F1935-C5EE-4E66-B1AC-A2BFC5A0E0C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77D65-52C2-44A1-AE38-900BC94E30D8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9D609-86AA-4485-9CDA-BED08CE2E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6D653-DBFF-4558-9FF3-B1B3E89D3E37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A7A1E-44B8-423D-8505-1E4B5E7AA1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A8103-75AD-4E79-8211-6176D7AD6571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480F6-0254-4163-A910-0E9DF8EEB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A2501-4FEA-4FD7-8600-57E3B2B54B03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32A5B-2FCE-49A5-8CBB-785DE9964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D878E-48B3-4CCF-A1DE-B86540CC08A6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AFF6E-011E-45FD-B4EC-BFC4A66530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49709-B910-414B-A45B-2F20194022B2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A63B-A380-40B0-B925-332D6C96D2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309C9-9A0A-4C56-A640-7F932BB1B208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0681F-3602-454E-A993-3AB886448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DECC6-40BA-4BD3-8DC0-717A3D190383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63528-CA58-4C89-940B-FCE5526E4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1E73-0867-4711-99D6-C9D894DBE3B5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7BE56-E07C-433E-87B1-F551B07FC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6EDCF-AE9B-4916-9CE7-FD62D2FE62C6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AF320-3A9A-47E5-BF28-887D72B814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66017-4E7D-4010-A16C-466FB9136F41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EF3ED-1873-4E56-AA8C-BA96270AE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tx2">
                <a:lumMod val="90000"/>
              </a:schemeClr>
            </a:gs>
            <a:gs pos="87000">
              <a:schemeClr val="tx2">
                <a:lumMod val="90000"/>
                <a:alpha val="0"/>
              </a:schemeClr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0C7FC5-40D1-4570-BBBD-25E9154CD09B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7E1B67-7532-4BE6-BB43-68C77AB76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53;&#1086;&#1074;&#1072;&#1103;%20&#1087;&#1072;&#1087;&#1082;&#1072;\&#1040;&#1085;&#1090;&#1086;&#1085;&#1080;&#1086;%20&#1042;&#1080;&#1074;&#1072;&#1083;&#1100;&#1076;&#1080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28" y="214290"/>
            <a:ext cx="6715172" cy="1357321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Мой колледж – моя профессия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эмблема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214290"/>
            <a:ext cx="2143140" cy="15001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11" descr="сканирование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428992" y="2000240"/>
            <a:ext cx="5357812" cy="400050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5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286000"/>
            <a:ext cx="3500438" cy="4286250"/>
          </a:xfrm>
        </p:spPr>
        <p:txBody>
          <a:bodyPr/>
          <a:lstStyle/>
          <a:p>
            <a:r>
              <a:rPr lang="ru-RU" dirty="0" smtClean="0">
                <a:solidFill>
                  <a:srgbClr val="006600"/>
                </a:solidFill>
              </a:rPr>
              <a:t>Слесарь по изготовлению деталей и узлов систем вентиляции, кондиционирования воздуха, пневмотранспорта и аспирации.</a:t>
            </a:r>
          </a:p>
        </p:txBody>
      </p:sp>
      <p:pic>
        <p:nvPicPr>
          <p:cNvPr id="7" name="Антонио Вивальд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21428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805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В цехах завода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54163" y="1268760"/>
            <a:ext cx="6598147" cy="4949478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1196752"/>
            <a:ext cx="7091978" cy="5318050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1705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2862322"/>
          </a:xfrm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Участие в городских мероприятиях</a:t>
            </a:r>
            <a:r>
              <a:rPr lang="ru-RU" sz="3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ru-RU" sz="3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b="0" dirty="0" smtClean="0">
                <a:solidFill>
                  <a:srgbClr val="006600"/>
                </a:solidFill>
                <a:effectLst/>
                <a:latin typeface="Tahoma" pitchFamily="34" charset="0"/>
                <a:cs typeface="Tahoma" pitchFamily="34" charset="0"/>
              </a:rPr>
              <a:t>Форум городского хозяйства</a:t>
            </a:r>
            <a:br>
              <a:rPr lang="ru-RU" sz="3600" b="0" dirty="0" smtClean="0">
                <a:solidFill>
                  <a:srgbClr val="006600"/>
                </a:solidFill>
                <a:effectLst/>
                <a:latin typeface="Tahoma" pitchFamily="34" charset="0"/>
                <a:cs typeface="Tahoma" pitchFamily="34" charset="0"/>
              </a:rPr>
            </a:br>
            <a:endParaRPr lang="ru-RU" sz="3600" b="0" dirty="0" smtClean="0">
              <a:solidFill>
                <a:srgbClr val="00660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500" y="2143125"/>
            <a:ext cx="5929313" cy="4446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8595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День призывника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F:\ПРезентация\День призывника\SMI\DCIM\100NIKON\DSCN06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1340768"/>
            <a:ext cx="7171465" cy="5378599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F:\ПРезентация\День призывника\SMI\DCIM\100NIKON\DSCN068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1268760"/>
            <a:ext cx="7200800" cy="540060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F:\ПРезентация\День призывника\SMI\DCIM\100NIKON\DSCN067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601" y="1268760"/>
            <a:ext cx="7236296" cy="5427222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2496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ПРезентация\музей 22 колледж\PC1500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1484784"/>
            <a:ext cx="6768752" cy="5077015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Знакомство с музеем « Боевой славы» ГБОУ СПО Колледж сферы услуг №22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F:\ПРезентация\музей 22 колледж\PC15000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3" y="1470188"/>
            <a:ext cx="6984776" cy="5238582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1592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515352" cy="57149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  <a:effectLst/>
              </a:rPr>
              <a:t>Посещение международных выставок - путь расширения знаний по профессии</a:t>
            </a:r>
            <a:endParaRPr lang="ru-RU" sz="3600" dirty="0">
              <a:solidFill>
                <a:srgbClr val="C00000"/>
              </a:solidFill>
              <a:effectLst/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1928802"/>
            <a:ext cx="4792662" cy="3594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14283" y="3076531"/>
            <a:ext cx="4786346" cy="35893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Tm="996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</a:rPr>
              <a:t>Готовая продукция </a:t>
            </a:r>
            <a:r>
              <a:rPr lang="ru-RU" sz="3600" dirty="0" err="1" smtClean="0">
                <a:solidFill>
                  <a:srgbClr val="C00000"/>
                </a:solidFill>
              </a:rPr>
              <a:t>завода-частичка</a:t>
            </a:r>
            <a:r>
              <a:rPr lang="ru-RU" sz="3600" dirty="0" smtClean="0">
                <a:solidFill>
                  <a:srgbClr val="C00000"/>
                </a:solidFill>
              </a:rPr>
              <a:t> нашего труда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428736"/>
            <a:ext cx="7000924" cy="5250251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187624" y="1340768"/>
            <a:ext cx="7128792" cy="5348954"/>
          </a:xfrm>
          <a:prstGeom prst="rect">
            <a:avLst/>
          </a:prstGeom>
          <a:ln w="28575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 advTm="1591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857364"/>
            <a:ext cx="6429420" cy="4822878"/>
          </a:xfrm>
          <a:prstGeom prst="rect">
            <a:avLst/>
          </a:prstGeom>
          <a:ln w="28575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Слесарь по изготовлению деталей и узлов систем вентиляции, кондиционирования воздуха, пневмотранспорта и аспирации»</a:t>
            </a:r>
            <a:endParaRPr lang="ru-RU" sz="3600" b="0" dirty="0">
              <a:solidFill>
                <a:srgbClr val="C00000"/>
              </a:solidFill>
            </a:endParaRP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285852" y="1857364"/>
            <a:ext cx="6421439" cy="4708525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8072462" y="1687354"/>
            <a:ext cx="71439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Э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med" advTm="1553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Моя профессия – моё обеспеченное будущее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85852" y="1500174"/>
            <a:ext cx="6732613" cy="50503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1412776"/>
            <a:ext cx="6982361" cy="52363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1472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692771"/>
          </a:xfrm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ru-RU" sz="3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3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ru-RU" sz="3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3200" b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Контакты</a:t>
            </a:r>
            <a:endParaRPr lang="ru-RU" sz="3200" b="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0483" name="Содержимое 4"/>
          <p:cNvSpPr>
            <a:spLocks noGrp="1"/>
          </p:cNvSpPr>
          <p:nvPr>
            <p:ph idx="1"/>
          </p:nvPr>
        </p:nvSpPr>
        <p:spPr>
          <a:xfrm>
            <a:off x="457200" y="2000250"/>
            <a:ext cx="7972425" cy="5238750"/>
          </a:xfr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Приемная комиссия</a:t>
            </a:r>
            <a:r>
              <a:rPr lang="en-US" sz="3200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тел. </a:t>
            </a:r>
            <a:r>
              <a:rPr lang="ru-RU" sz="32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(499) 748-54-98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Секретариат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тел/факс </a:t>
            </a:r>
            <a:r>
              <a:rPr lang="en-US" sz="32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(499) 308-23-20</a:t>
            </a:r>
            <a:endParaRPr lang="ru-RU" sz="3200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ru-RU" sz="3200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сайт в Интернет:</a:t>
            </a:r>
            <a:endParaRPr lang="en-US" sz="3200" dirty="0" smtClean="0"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en-US" sz="32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www.tldpro.ru</a:t>
            </a:r>
            <a:endParaRPr lang="ru-RU" sz="3200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ru-RU" sz="3200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Адрес электронной почты: </a:t>
            </a:r>
          </a:p>
          <a:p>
            <a:pPr algn="ctr"/>
            <a:r>
              <a:rPr lang="en-US" sz="32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Kld2005</a:t>
            </a:r>
            <a:r>
              <a:rPr lang="ru-RU" sz="32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-3</a:t>
            </a:r>
            <a:r>
              <a:rPr lang="en-US" sz="32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@</a:t>
            </a:r>
            <a:r>
              <a:rPr lang="en-US" sz="3200" dirty="0" err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mail.ru</a:t>
            </a:r>
            <a:endParaRPr lang="ru-RU" sz="3200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endParaRPr lang="ru-RU" dirty="0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" y="285728"/>
            <a:ext cx="7891490" cy="928694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Добро пожаловать в наш колледж</a:t>
            </a:r>
          </a:p>
        </p:txBody>
      </p:sp>
    </p:spTree>
  </p:cSld>
  <p:clrMapOvr>
    <a:masterClrMapping/>
  </p:clrMapOvr>
  <p:transition spd="med" advTm="19812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379912"/>
          </a:xfrm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Веревкина М.Е.- старший мастер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/о , преподаватель общетехнических предметов.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Колозян  Э.Ш. - преподаватель математики, информационных технологий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Фотоматериал: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Котович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В.И.- мастер производственного обучения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Олейник В.А.- мастер производственного обучения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</a:rPr>
              <a:t>Авторы презентации: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 advTm="8798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323439"/>
          </a:xfrm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Директор Колледжа ландшафтного дизайна №18 – 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                             </a:t>
            </a:r>
            <a:r>
              <a:rPr lang="ru-RU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Жильцова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Людмила Дмитриевна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 descr="http://k18.mskcollege.ru/images/stories/director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1928813"/>
            <a:ext cx="2857500" cy="3643312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76" name="Прямоугольник 6"/>
          <p:cNvSpPr>
            <a:spLocks noChangeArrowheads="1"/>
          </p:cNvSpPr>
          <p:nvPr/>
        </p:nvSpPr>
        <p:spPr bwMode="auto">
          <a:xfrm>
            <a:off x="3929063" y="1785938"/>
            <a:ext cx="4929187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«Заслуженный учитель Российской Федерации» и «Отличник профессионально-технического образования».</a:t>
            </a:r>
            <a:br>
              <a:rPr lang="ru-RU" dirty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</a:br>
            <a:r>
              <a:rPr lang="ru-RU" dirty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 В системе профессионального образования работает с 1978 года. Вместе с коллективом она прошло сложный путь преобразования ПТУ – ВПУ – ПЛ – Техникум – Колледж. </a:t>
            </a:r>
            <a:br>
              <a:rPr lang="ru-RU" dirty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</a:br>
            <a:r>
              <a:rPr lang="ru-RU" dirty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Указом Президента Российской Федерации от 5 мая 2005 года № 509 "О награждении государственными наградами Российской Федерации».</a:t>
            </a:r>
          </a:p>
          <a:p>
            <a:r>
              <a:rPr lang="ru-RU" dirty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Жильцова</a:t>
            </a:r>
            <a:r>
              <a:rPr lang="ru-RU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Людмила Дмитриевна награждена  МЕДАЛЬЮ ОРДЕНА "ЗА ЗАСЛУГИ ПЕРЕД ОТЕЧЕСТВОМ" II СТЕПЕНИ</a:t>
            </a:r>
          </a:p>
        </p:txBody>
      </p:sp>
    </p:spTree>
  </p:cSld>
  <p:clrMapOvr>
    <a:masterClrMapping/>
  </p:clrMapOvr>
  <p:transition spd="med" advTm="11903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46331"/>
          </a:xfrm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Подразделение №3 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8" y="928688"/>
            <a:ext cx="8286750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Профессиональная подготовка на базе 7 – 8 класса общеобразовательных школ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«Слесарь по изготовлению деталей и узлов систем вентиляции, кондиционирования воздуха, пневмотранспорта и аспирации»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Квалификация: слесарь по изготовлению деталей и узлов систем вентиляции, кондиционирования воздуха, пневмотранспорта и аспирации»</a:t>
            </a:r>
          </a:p>
        </p:txBody>
      </p:sp>
      <p:pic>
        <p:nvPicPr>
          <p:cNvPr id="7" name="Picture 2" descr="F:\фото\КЛД\SDC133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857752" y="3927475"/>
            <a:ext cx="3641725" cy="2930525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929062"/>
            <a:ext cx="3714750" cy="2928938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1312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Инструменты слесаря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54163" y="1690688"/>
            <a:ext cx="6035675" cy="452755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8487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В учебных мастерских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4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27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Здесь созданы все условия чтобы полюбить свою будущую профессию.</a:t>
            </a:r>
            <a:r>
              <a:rPr lang="ru-RU" sz="2700" dirty="0" smtClean="0">
                <a:solidFill>
                  <a:srgbClr val="C00000"/>
                </a:solidFill>
              </a:rPr>
              <a:t>  </a:t>
            </a:r>
            <a:endParaRPr lang="ru-RU" sz="2700" dirty="0">
              <a:solidFill>
                <a:srgbClr val="C00000"/>
              </a:solidFill>
            </a:endParaRPr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22592" y="1857364"/>
            <a:ext cx="5906928" cy="4429156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66" y="1785926"/>
            <a:ext cx="6143668" cy="4606736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1745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57290" y="1428736"/>
            <a:ext cx="6732613" cy="5050345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46331"/>
          </a:xfrm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Мы учимся!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857232"/>
            <a:ext cx="83581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Без теории нет практики</a:t>
            </a:r>
            <a:endParaRPr lang="ru-RU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1357373"/>
            <a:ext cx="6929486" cy="5196203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2976" y="1285860"/>
            <a:ext cx="7143800" cy="5331092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234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ПРезентация\Практика 21\IMG_46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3768" y="1988840"/>
            <a:ext cx="4659982" cy="4869160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357290" y="2000240"/>
            <a:ext cx="6249354" cy="4687016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46331"/>
          </a:xfrm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Первые шаги в профессии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625" y="785813"/>
            <a:ext cx="835818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Практика для получения первоначальных навыков и умений   дает возможность попробовать себя в профессии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1640" y="2036100"/>
            <a:ext cx="6430617" cy="4821900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2377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</a:rPr>
              <a:t>Первая творческая самостоятельная работа по профессии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55776" y="1412776"/>
            <a:ext cx="4104456" cy="5470688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6927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Социальный партнер нашего колледжа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ОАО « </a:t>
            </a:r>
            <a:r>
              <a:rPr lang="ru-RU" dirty="0" err="1" smtClean="0">
                <a:solidFill>
                  <a:srgbClr val="C00000"/>
                </a:solidFill>
              </a:rPr>
              <a:t>Воздухотехника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42" y="1689424"/>
            <a:ext cx="6500858" cy="4876466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03648" y="1676825"/>
            <a:ext cx="6786610" cy="5181175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31640" y="1643853"/>
            <a:ext cx="6858048" cy="5214147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med" advTm="1514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812</TotalTime>
  <Words>272</Words>
  <Application>Microsoft Office PowerPoint</Application>
  <PresentationFormat>Экран (4:3)</PresentationFormat>
  <Paragraphs>57</Paragraphs>
  <Slides>19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Мой колледж – моя профессия</vt:lpstr>
      <vt:lpstr>Директор Колледжа ландшафтного дизайна №18 –                                 Жильцова Людмила Дмитриевна</vt:lpstr>
      <vt:lpstr>Подразделение №3 </vt:lpstr>
      <vt:lpstr>Инструменты слесаря</vt:lpstr>
      <vt:lpstr>В учебных мастерских  Здесь созданы все условия чтобы полюбить свою будущую профессию.  </vt:lpstr>
      <vt:lpstr>Мы учимся!</vt:lpstr>
      <vt:lpstr>Первые шаги в профессии</vt:lpstr>
      <vt:lpstr>Первая творческая самостоятельная работа по профессии</vt:lpstr>
      <vt:lpstr>Социальный партнер нашего колледжа ОАО « Воздухотехника»</vt:lpstr>
      <vt:lpstr>В цехах завода</vt:lpstr>
      <vt:lpstr>Участие в городских мероприятиях Форум городского хозяйства   </vt:lpstr>
      <vt:lpstr>День призывника</vt:lpstr>
      <vt:lpstr>Знакомство с музеем « Боевой славы» ГБОУ СПО Колледж сферы услуг №22</vt:lpstr>
      <vt:lpstr>Посещение международных выставок - путь расширения знаний по профессии</vt:lpstr>
      <vt:lpstr>Готовая продукция завода-частичка нашего труда</vt:lpstr>
      <vt:lpstr>Слесарь по изготовлению деталей и узлов систем вентиляции, кондиционирования воздуха, пневмотранспорта и аспирации»</vt:lpstr>
      <vt:lpstr>Моя профессия – моё обеспеченное будущее</vt:lpstr>
      <vt:lpstr>  Контакты</vt:lpstr>
      <vt:lpstr>Авторы презентации: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колледж – моя профессия</dc:title>
  <dc:creator>USER</dc:creator>
  <cp:lastModifiedBy>Марина</cp:lastModifiedBy>
  <cp:revision>82</cp:revision>
  <dcterms:created xsi:type="dcterms:W3CDTF">2012-10-01T10:37:37Z</dcterms:created>
  <dcterms:modified xsi:type="dcterms:W3CDTF">2012-12-03T17:49:13Z</dcterms:modified>
</cp:coreProperties>
</file>