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«Однажды 200 лет назад…»</a:t>
            </a:r>
            <a:endParaRPr lang="ru-RU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(к 200-летию Отечественной войны 1812 года)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Картина  Ф.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Рубо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Бородинская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панорама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Пользователь\Desktop\75345ed3a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4673" y="1600200"/>
            <a:ext cx="66946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Иллюстрация 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Кондратьева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стихотворению «Бородино» Лермонтова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Пользователь\Desktop\adea4-orgdrav00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692948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Картина  А.Д.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Кившенко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 Военный совет в Филях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/>
          </a:p>
        </p:txBody>
      </p:sp>
      <p:pic>
        <p:nvPicPr>
          <p:cNvPr id="4" name="Содержимое 3" descr="Кившенко 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7000" y="2047081"/>
            <a:ext cx="6350000" cy="363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Денис Давыдов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Пользователь\Desktop\68815582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2407" y="1600200"/>
            <a:ext cx="35191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Первая женщина-офицер Н.А.Дурова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Пользователь\Desktop\36af4fd49ddet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51811" y="1600200"/>
            <a:ext cx="32403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А.А.Столыпин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warstar.info/odnopolchane_lermontova/stolypin_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60060"/>
            <a:ext cx="3857652" cy="445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Храм Христа Спасителя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cs10281.userapi.com/u56092962/-14/x_10959f3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5058" y="1600200"/>
            <a:ext cx="40538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Александро-Невский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кафедральный собор в Саратове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oldsaratov.ru/sites/default/files/styles/post_image/public/photos/aleksnevsob-m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02587" y="1600200"/>
            <a:ext cx="3338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память погибшим солдатам в Отечественную войну 1812 года  на Бородинском поле.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radzima.org/images/pamatniki/5004/5004_b127060464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4"/>
            <a:ext cx="535785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Памятник войны 1812 г. на площади около Николаевского собора. 1912 год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s42.radikal.ru/i098/0911/ab/a8c2df3428f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5748" y="1600200"/>
            <a:ext cx="509250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Карта « Отечественная война 1812 года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i="1" dirty="0"/>
          </a:p>
        </p:txBody>
      </p:sp>
      <p:pic>
        <p:nvPicPr>
          <p:cNvPr id="4" name="Содержимое 3" descr="C:\Users\Пользователь\Desktop\696925101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1566" y="1600200"/>
            <a:ext cx="72208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Генерал  М.И.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Барклай-де-Толли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Пользователь\Desktop\81581240_large_imag_de_tolli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06874" y="1600200"/>
            <a:ext cx="35302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Французский император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Наполеон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Бонапарт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Пользователь\Desktop\250px-NfpoleonKab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81375" y="1872456"/>
            <a:ext cx="23812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Французские кирасиры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Пользователь\Desktop\56045388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972" y="1600200"/>
            <a:ext cx="64280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Генерал Багратион Петр Иванович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Пользователь\Desktop\0_66b12_7b68ca67_X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55812" y="1600200"/>
            <a:ext cx="36323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Император  Александр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Пользователь\Desktop\5ef279c5bc7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44797" y="1600200"/>
            <a:ext cx="42544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Главнокомандующий русской армией М.И. Кутузов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Пользователь\Desktop\2432547-b431417d838b222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148681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В.В.Верещагин. Наполеон на Бородинских высотах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ерещагин Наполеон на Бородинских высотах 189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748631"/>
            <a:ext cx="5715000" cy="422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105</Words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«Однажды 200 лет назад…»</vt:lpstr>
      <vt:lpstr>Карта « Отечественная война 1812 года»</vt:lpstr>
      <vt:lpstr>Генерал  М.И. Барклай-де-Толли</vt:lpstr>
      <vt:lpstr>Французский император  Наполеон Бонапарт</vt:lpstr>
      <vt:lpstr>Французские кирасиры</vt:lpstr>
      <vt:lpstr>Генерал Багратион Петр Иванович</vt:lpstr>
      <vt:lpstr>Император  Александр I</vt:lpstr>
      <vt:lpstr>Главнокомандующий русской армией М.И. Кутузов</vt:lpstr>
      <vt:lpstr>В.В.Верещагин. Наполеон на Бородинских высотах</vt:lpstr>
      <vt:lpstr>Картина  Ф. Рубо.   Бородинская панорама</vt:lpstr>
      <vt:lpstr>Иллюстрация А.Кондратьева  к стихотворению «Бородино» Лермонтова</vt:lpstr>
      <vt:lpstr>Картина  А.Д. Кившенко. Военный совет в Филях.</vt:lpstr>
      <vt:lpstr>Денис Давыдов</vt:lpstr>
      <vt:lpstr>Первая женщина-офицер Н.А.Дурова</vt:lpstr>
      <vt:lpstr>А.А.Столыпин</vt:lpstr>
      <vt:lpstr>Храм Христа Спасителя</vt:lpstr>
      <vt:lpstr>Александро-Невский  кафедральный собор в Саратове</vt:lpstr>
      <vt:lpstr>В память погибшим солдатам в Отечественную войну 1812 года  на Бородинском поле.</vt:lpstr>
      <vt:lpstr>Памятник войны 1812 г. на площади около Николаевского собора. 1912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«Однажды 200 лет назад…»</dc:title>
  <dc:creator>Пользователь</dc:creator>
  <cp:lastModifiedBy>Пользователь</cp:lastModifiedBy>
  <cp:revision>3</cp:revision>
  <dcterms:created xsi:type="dcterms:W3CDTF">2012-08-29T06:43:26Z</dcterms:created>
  <dcterms:modified xsi:type="dcterms:W3CDTF">2012-08-29T07:00:50Z</dcterms:modified>
</cp:coreProperties>
</file>