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87" r:id="rId6"/>
    <p:sldId id="260" r:id="rId7"/>
    <p:sldId id="261" r:id="rId8"/>
    <p:sldId id="262" r:id="rId9"/>
    <p:sldId id="295" r:id="rId10"/>
    <p:sldId id="263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6" r:id="rId21"/>
    <p:sldId id="280" r:id="rId22"/>
    <p:sldId id="281" r:id="rId23"/>
    <p:sldId id="282" r:id="rId24"/>
    <p:sldId id="284" r:id="rId25"/>
    <p:sldId id="286" r:id="rId26"/>
    <p:sldId id="293" r:id="rId27"/>
    <p:sldId id="288" r:id="rId28"/>
    <p:sldId id="29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90" autoAdjust="0"/>
    <p:restoredTop sz="94660" autoAdjust="0"/>
  </p:normalViewPr>
  <p:slideViewPr>
    <p:cSldViewPr>
      <p:cViewPr varScale="1">
        <p:scale>
          <a:sx n="68" d="100"/>
          <a:sy n="68" d="100"/>
        </p:scale>
        <p:origin x="-12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1AD69-A333-45B6-8855-AB13457B9122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C911A-FA91-445A-9001-E653E9373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911A-FA91-445A-9001-E653E9373CF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ut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audio" Target="file:///C:\Users\&#1040;&#1083;&#1077;&#1082;&#1089;&#1072;&#1085;&#1076;&#1088;\Downloads\proshchalniy_vals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869984">
            <a:off x="611560" y="548680"/>
            <a:ext cx="2880320" cy="2376264"/>
          </a:xfrm>
          <a:prstGeom prst="hexagon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6016" y="204787"/>
            <a:ext cx="4176464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3356992"/>
            <a:ext cx="3672408" cy="923330"/>
          </a:xfrm>
          <a:prstGeom prst="rect">
            <a:avLst/>
          </a:prstGeom>
          <a:effectLst>
            <a:softEdge rad="635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2011 год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" name="proshchalniy_val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proshchalniy_val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~PP44.WAV">
            <a:hlinkClick r:id="" action="ppaction://media"/>
          </p:cNvPr>
          <p:cNvPicPr>
            <a:picLocks noRot="1" noChangeAspect="1"/>
          </p:cNvPicPr>
          <p:nvPr>
            <a:wavAudioFile r:embed="rId3" name="~PP44.WAV"/>
          </p:nvPr>
        </p:nvPicPr>
        <p:blipFill>
          <a:blip r:embed="rId8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528" y="4581128"/>
            <a:ext cx="4176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ГОУ СПО Колледж ландшафтного дизайна № 18 , подразделение 2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222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85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523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0\Desktop\все документы\Новая папка\моя\фото мероприятий\фото\колледж фото\SDC102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2143116"/>
            <a:ext cx="5067457" cy="3929066"/>
          </a:xfrm>
          <a:prstGeom prst="snip2SameRect">
            <a:avLst/>
          </a:prstGeom>
          <a:noFill/>
        </p:spPr>
      </p:pic>
      <p:pic>
        <p:nvPicPr>
          <p:cNvPr id="3" name="Picture 2" descr="C:\Users\10\Desktop\все документы\Новая папка\моя\фото мероприятий\фото\колледж фото\SDC102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28604"/>
            <a:ext cx="3286148" cy="2857520"/>
          </a:xfrm>
          <a:prstGeom prst="round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500438"/>
            <a:ext cx="34290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Пришел, увы, для нас прощальный час,</a:t>
            </a:r>
            <a:br>
              <a:rPr lang="ru-RU" b="1" dirty="0" smtClean="0"/>
            </a:br>
            <a:r>
              <a:rPr lang="ru-RU" b="1" dirty="0" smtClean="0"/>
              <a:t>И время выбирать</a:t>
            </a:r>
          </a:p>
          <a:p>
            <a:pPr algn="ctr"/>
            <a:r>
              <a:rPr lang="ru-RU" b="1" dirty="0" smtClean="0"/>
              <a:t> свои дороги...</a:t>
            </a:r>
            <a:br>
              <a:rPr lang="ru-RU" b="1" dirty="0" smtClean="0"/>
            </a:br>
            <a:r>
              <a:rPr lang="ru-RU" b="1" dirty="0" smtClean="0"/>
              <a:t>Беспечное время </a:t>
            </a:r>
          </a:p>
          <a:p>
            <a:pPr algn="ctr"/>
            <a:r>
              <a:rPr lang="ru-RU" b="1" dirty="0" smtClean="0"/>
              <a:t>останется здесь,</a:t>
            </a:r>
            <a:br>
              <a:rPr lang="ru-RU" b="1" dirty="0" smtClean="0"/>
            </a:br>
            <a:r>
              <a:rPr lang="ru-RU" b="1" dirty="0" smtClean="0"/>
              <a:t>Взрослая жизнь </a:t>
            </a:r>
          </a:p>
          <a:p>
            <a:pPr algn="ctr"/>
            <a:r>
              <a:rPr lang="ru-RU" b="1" dirty="0" smtClean="0"/>
              <a:t>вас ждет за порогом!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Рисунок 5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27602">
            <a:off x="4323531" y="886518"/>
            <a:ext cx="1428750" cy="1009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87  E" pathEditMode="relative" ptsTypes="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фото\колледж фото\SDC122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57166"/>
            <a:ext cx="3817564" cy="3000396"/>
          </a:xfrm>
          <a:prstGeom prst="round2DiagRect">
            <a:avLst/>
          </a:prstGeom>
          <a:noFill/>
        </p:spPr>
      </p:pic>
      <p:pic>
        <p:nvPicPr>
          <p:cNvPr id="4" name="Picture 2" descr="C:\Users\10\Desktop\все документы\Новая папка\моя\фото мероприятий\фото\колледж фото\SDC103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1357298"/>
            <a:ext cx="4714908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14348" y="3714752"/>
            <a:ext cx="30003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Педагоги все прекрасны.</a:t>
            </a:r>
            <a:br>
              <a:rPr lang="ru-RU" b="1" dirty="0" smtClean="0"/>
            </a:br>
            <a:r>
              <a:rPr lang="ru-RU" b="1" dirty="0" smtClean="0"/>
              <a:t>Каждый чем-то </a:t>
            </a:r>
          </a:p>
          <a:p>
            <a:pPr algn="ctr"/>
            <a:r>
              <a:rPr lang="ru-RU" b="1" dirty="0" smtClean="0"/>
              <a:t>да хорош.</a:t>
            </a:r>
            <a:br>
              <a:rPr lang="ru-RU" b="1" dirty="0" smtClean="0"/>
            </a:br>
            <a:r>
              <a:rPr lang="ru-RU" b="1" dirty="0" smtClean="0"/>
              <a:t>Мастеров таких </a:t>
            </a:r>
          </a:p>
          <a:p>
            <a:pPr algn="ctr"/>
            <a:r>
              <a:rPr lang="ru-RU" b="1" dirty="0" smtClean="0"/>
              <a:t>как ваши  </a:t>
            </a:r>
            <a:br>
              <a:rPr lang="ru-RU" b="1" dirty="0" smtClean="0"/>
            </a:br>
            <a:r>
              <a:rPr lang="ru-RU" b="1" dirty="0" smtClean="0"/>
              <a:t>Во всем свете </a:t>
            </a:r>
          </a:p>
          <a:p>
            <a:pPr algn="ctr"/>
            <a:r>
              <a:rPr lang="ru-RU" b="1" dirty="0" smtClean="0"/>
              <a:t>не найдешь!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0\Desktop\все документы\Новая папка\моя\фото мероприятий\фото\колледж фото\SDC103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786058"/>
            <a:ext cx="4714908" cy="3857652"/>
          </a:xfrm>
          <a:prstGeom prst="ellipse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571480"/>
            <a:ext cx="371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Мазать и клеить</a:t>
            </a:r>
          </a:p>
          <a:p>
            <a:pPr algn="ctr"/>
            <a:r>
              <a:rPr lang="ru-RU" sz="2000" b="1" dirty="0" smtClean="0"/>
              <a:t> можем мы </a:t>
            </a:r>
            <a:r>
              <a:rPr lang="en-US" sz="2000" b="1" dirty="0" smtClean="0"/>
              <a:t> </a:t>
            </a:r>
            <a:r>
              <a:rPr lang="ru-RU" sz="2000" b="1" dirty="0" smtClean="0"/>
              <a:t>классно,</a:t>
            </a:r>
            <a:br>
              <a:rPr lang="ru-RU" sz="2000" b="1" dirty="0" smtClean="0"/>
            </a:br>
            <a:r>
              <a:rPr lang="ru-RU" sz="2000" b="1" dirty="0" smtClean="0"/>
              <a:t>Вы нас научили   легко.</a:t>
            </a:r>
            <a:br>
              <a:rPr lang="ru-RU" sz="2000" b="1" dirty="0" smtClean="0"/>
            </a:br>
            <a:r>
              <a:rPr lang="ru-RU" sz="2000" b="1" dirty="0" smtClean="0"/>
              <a:t>Штукатурами мы  будем </a:t>
            </a:r>
          </a:p>
          <a:p>
            <a:pPr algn="ctr"/>
            <a:r>
              <a:rPr lang="ru-RU" sz="2000" b="1" dirty="0" smtClean="0"/>
              <a:t>о-го-го!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5" name="Picture 2" descr="C:\Users\10\Desktop\все документы\Новая папка\моя\фото мероприятий\фото\колледж фото\SDC104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571480"/>
            <a:ext cx="4643470" cy="3857652"/>
          </a:xfrm>
          <a:prstGeom prst="ellipse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643570" y="2928934"/>
            <a:ext cx="26059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Прозвенел звонок, мы притихли все,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Но учитель зовёт меня прямо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к доске.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 спеша, иду,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 себя бубню,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Как же вспомнить всё?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2" descr="F:\фото\колледж фото\SDC118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071546"/>
            <a:ext cx="5357850" cy="4500594"/>
          </a:xfrm>
          <a:prstGeom prst="roundRect">
            <a:avLst/>
          </a:prstGeom>
          <a:noFill/>
          <a:scene3d>
            <a:camera prst="perspectiveHeroicExtremeRightFacing"/>
            <a:lightRig rig="threePt" dir="t"/>
          </a:scene3d>
        </p:spPr>
      </p:pic>
      <p:pic>
        <p:nvPicPr>
          <p:cNvPr id="7" name="Рисунок 6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27602">
            <a:off x="6116588" y="631133"/>
            <a:ext cx="1716805" cy="1453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87  E" pathEditMode="relative" ptsTypes="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0\Desktop\все документы\Новая папка\моя\фото мероприятий\фото\колледж фото\SDC104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01707">
            <a:off x="355236" y="956635"/>
            <a:ext cx="5017233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86446" y="1142984"/>
            <a:ext cx="29215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Спецэффектная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жизнь, технологий обвал,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     Теле-, видео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бум, информации масса,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     Перфокарты, компьютер, дисплей, терминал,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        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 этом при всем вы одни перед классом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4" cstate="email"/>
          <a:srcRect r="-79171" b="-62929"/>
          <a:stretch>
            <a:fillRect/>
          </a:stretch>
        </p:blipFill>
        <p:spPr bwMode="auto">
          <a:xfrm>
            <a:off x="3071802" y="4500570"/>
            <a:ext cx="321471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TopUp"/>
            <a:lightRig rig="threePt" dir="t"/>
          </a:scene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0\Desktop\все документы\Новая папка\моя\фото мероприятий\фото\колледж фото\SDC104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428604"/>
            <a:ext cx="5959561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1071546"/>
            <a:ext cx="2771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Никогда не жалейте о том, что случилось,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Иль о том, что случиться не может уже.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Лишь бы озеро вашей души не мутилось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 надежды, как птицы, парили в душе.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 cstate="email"/>
          <a:srcRect r="-79171" b="-62929"/>
          <a:stretch>
            <a:fillRect/>
          </a:stretch>
        </p:blipFill>
        <p:spPr bwMode="auto">
          <a:xfrm>
            <a:off x="1714480" y="4857760"/>
            <a:ext cx="192882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TopUp"/>
            <a:lightRig rig="threePt" dir="t"/>
          </a:scene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0\Desktop\все документы\Новая папка\моя\фото мероприятий\фото\колледж фото\SDC104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28604"/>
            <a:ext cx="6072198" cy="4519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000760" y="1285860"/>
            <a:ext cx="242889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Никогда ни о чем не жалейте вдогонку,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то,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случилось,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нельзя изменить.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записку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 прошлого,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грусть свою скомкав,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этим прошлым порвите непрочную нить.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 cstate="email"/>
          <a:srcRect r="-79171" b="-62929"/>
          <a:stretch>
            <a:fillRect/>
          </a:stretch>
        </p:blipFill>
        <p:spPr bwMode="auto">
          <a:xfrm>
            <a:off x="3929058" y="4843486"/>
            <a:ext cx="1928826" cy="201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TopUp"/>
            <a:lightRig rig="threePt" dir="t"/>
          </a:scene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0\Desktop\все документы\Новая папка\моя\фото мероприятий\фото\колледж фото\SDC104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428604"/>
            <a:ext cx="6215106" cy="5500726"/>
          </a:xfrm>
          <a:prstGeom prst="ellipse">
            <a:avLst/>
          </a:prstGeom>
          <a:ln w="63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500694" y="500042"/>
            <a:ext cx="314327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             Алгебры основы, </a:t>
            </a:r>
          </a:p>
          <a:p>
            <a:pPr algn="ctr"/>
            <a:r>
              <a:rPr lang="ru-RU" b="1" dirty="0" smtClean="0"/>
              <a:t>ох, как тяжелы,</a:t>
            </a:r>
          </a:p>
          <a:p>
            <a:pPr algn="ctr"/>
            <a:r>
              <a:rPr lang="ru-RU" b="1" dirty="0" smtClean="0"/>
              <a:t>              Но скажем откровенно,</a:t>
            </a:r>
          </a:p>
          <a:p>
            <a:pPr algn="ctr"/>
            <a:r>
              <a:rPr lang="ru-RU" b="1" dirty="0" smtClean="0"/>
              <a:t>              Нам они милы.</a:t>
            </a:r>
          </a:p>
          <a:p>
            <a:pPr algn="ctr"/>
            <a:r>
              <a:rPr lang="ru-RU" b="1" dirty="0" smtClean="0"/>
              <a:t>              Кубов и квадратов, всех не перечесть,</a:t>
            </a:r>
          </a:p>
          <a:p>
            <a:pPr algn="ctr"/>
            <a:r>
              <a:rPr lang="ru-RU" b="1" dirty="0" smtClean="0"/>
              <a:t>              Метод интегралов, точно знаем, есть.</a:t>
            </a:r>
          </a:p>
          <a:p>
            <a:pPr algn="ctr"/>
            <a:r>
              <a:rPr lang="ru-RU" b="1" dirty="0" smtClean="0"/>
              <a:t>              Знаем, есть трехчлены, функции, нули…</a:t>
            </a:r>
          </a:p>
          <a:p>
            <a:pPr algn="ctr"/>
            <a:r>
              <a:rPr lang="ru-RU" b="1" dirty="0" smtClean="0"/>
              <a:t>              Столько уравнений, что с ума свели.</a:t>
            </a:r>
          </a:p>
          <a:p>
            <a:pPr algn="ctr"/>
            <a:r>
              <a:rPr lang="ru-RU" b="1" dirty="0" smtClean="0"/>
              <a:t>              Есть вопросов новых вечный марафон,</a:t>
            </a:r>
          </a:p>
          <a:p>
            <a:pPr algn="ctr"/>
            <a:r>
              <a:rPr lang="ru-RU" b="1" dirty="0" smtClean="0"/>
              <a:t>              </a:t>
            </a:r>
            <a:r>
              <a:rPr lang="ru-RU" b="1" dirty="0" smtClean="0"/>
              <a:t>Примите, педагоги, </a:t>
            </a:r>
            <a:r>
              <a:rPr lang="ru-RU" b="1" dirty="0" smtClean="0"/>
              <a:t>наш земной поклон.</a:t>
            </a:r>
          </a:p>
          <a:p>
            <a:pPr algn="ctr"/>
            <a:endParaRPr lang="ru-RU" sz="1400" b="1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0\Desktop\все документы\Новая папка\моя\фото мероприятий\фото\колледж фото\SDC104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571480"/>
            <a:ext cx="4786346" cy="5451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 rot="-360000">
            <a:off x="467544" y="1052736"/>
            <a:ext cx="3672408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Кто придумал Архимеда</a:t>
            </a:r>
          </a:p>
          <a:p>
            <a:pPr algn="ctr"/>
            <a:r>
              <a:rPr lang="ru-RU" b="1" dirty="0" smtClean="0"/>
              <a:t>Погружаясь в мокрый мрак</a:t>
            </a:r>
          </a:p>
          <a:p>
            <a:pPr algn="ctr"/>
            <a:r>
              <a:rPr lang="ru-RU" b="1" dirty="0" smtClean="0"/>
              <a:t>Только двойки, только беды</a:t>
            </a:r>
          </a:p>
          <a:p>
            <a:pPr algn="ctr"/>
            <a:r>
              <a:rPr lang="ru-RU" b="1" dirty="0" smtClean="0"/>
              <a:t>Подарил он нам, чудак</a:t>
            </a:r>
          </a:p>
          <a:p>
            <a:pPr algn="ctr"/>
            <a:r>
              <a:rPr lang="ru-RU" b="1" dirty="0" smtClean="0"/>
              <a:t> </a:t>
            </a:r>
          </a:p>
          <a:p>
            <a:pPr algn="ctr"/>
            <a:r>
              <a:rPr lang="ru-RU" b="1" dirty="0" smtClean="0"/>
              <a:t>Ну а этот вот Кулон</a:t>
            </a:r>
          </a:p>
          <a:p>
            <a:pPr algn="ctr"/>
            <a:r>
              <a:rPr lang="ru-RU" b="1" dirty="0" smtClean="0"/>
              <a:t>Сколько нервов портит он</a:t>
            </a:r>
          </a:p>
          <a:p>
            <a:pPr algn="ctr"/>
            <a:r>
              <a:rPr lang="ru-RU" b="1" dirty="0" smtClean="0"/>
              <a:t>Эти дины, словно льдины</a:t>
            </a:r>
          </a:p>
          <a:p>
            <a:pPr algn="ctr"/>
            <a:r>
              <a:rPr lang="ru-RU" b="1" dirty="0" smtClean="0"/>
              <a:t>Портят в табеле картину</a:t>
            </a:r>
          </a:p>
          <a:p>
            <a:pPr algn="ctr"/>
            <a:r>
              <a:rPr lang="ru-RU" b="1" dirty="0" smtClean="0"/>
              <a:t> </a:t>
            </a:r>
          </a:p>
          <a:p>
            <a:pPr algn="ctr"/>
            <a:r>
              <a:rPr lang="ru-RU" b="1" dirty="0" smtClean="0"/>
              <a:t>Или, скажем, например,</a:t>
            </a:r>
          </a:p>
          <a:p>
            <a:pPr algn="ctr"/>
            <a:r>
              <a:rPr lang="ru-RU" b="1" dirty="0" smtClean="0"/>
              <a:t>Этот ваш Ампер</a:t>
            </a:r>
          </a:p>
          <a:p>
            <a:pPr algn="ctr"/>
            <a:r>
              <a:rPr lang="ru-RU" b="1" dirty="0" smtClean="0"/>
              <a:t>Ставят двойки за так</a:t>
            </a:r>
          </a:p>
          <a:p>
            <a:pPr algn="ctr"/>
            <a:r>
              <a:rPr lang="ru-RU" b="1" dirty="0" smtClean="0"/>
              <a:t>Кто бы помог</a:t>
            </a:r>
          </a:p>
          <a:p>
            <a:pPr algn="ctr"/>
            <a:r>
              <a:rPr lang="ru-RU" b="1" dirty="0" smtClean="0"/>
              <a:t>Я же ведь не знаток</a:t>
            </a:r>
          </a:p>
          <a:p>
            <a:pPr algn="ctr"/>
            <a:endParaRPr lang="ru-RU" b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0\Desktop\все документы\Новая папка\моя\фото мероприятий\фото\колледж фото\SDC104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571480"/>
            <a:ext cx="4857784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6296" y="332656"/>
            <a:ext cx="1428750" cy="1247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0628" y="1714488"/>
            <a:ext cx="37862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pPr algn="ctr"/>
            <a:r>
              <a:rPr lang="ru-RU" dirty="0" smtClean="0"/>
              <a:t>           </a:t>
            </a:r>
            <a:r>
              <a:rPr lang="ru-RU" sz="2000" dirty="0" smtClean="0"/>
              <a:t>  </a:t>
            </a:r>
            <a:r>
              <a:rPr lang="ru-RU" sz="2000" b="1" dirty="0" smtClean="0"/>
              <a:t> Мы так Вам благодарны</a:t>
            </a:r>
          </a:p>
          <a:p>
            <a:pPr algn="ctr"/>
            <a:r>
              <a:rPr lang="ru-RU" sz="2000" b="1" dirty="0" smtClean="0"/>
              <a:t>              Совсем еще недавно</a:t>
            </a:r>
          </a:p>
          <a:p>
            <a:pPr algn="ctr"/>
            <a:r>
              <a:rPr lang="ru-RU" sz="2000" b="1" dirty="0" smtClean="0"/>
              <a:t>              И знать не знали мы:</a:t>
            </a:r>
          </a:p>
          <a:p>
            <a:pPr algn="ctr"/>
            <a:r>
              <a:rPr lang="ru-RU" sz="2000" b="1" dirty="0" smtClean="0"/>
              <a:t>              Ни Джоуля, ни Ома,</a:t>
            </a:r>
          </a:p>
          <a:p>
            <a:pPr algn="ctr"/>
            <a:r>
              <a:rPr lang="ru-RU" sz="2000" b="1" dirty="0" smtClean="0"/>
              <a:t>              Ни Ленца, ни Кулона</a:t>
            </a:r>
          </a:p>
          <a:p>
            <a:pPr algn="ctr"/>
            <a:r>
              <a:rPr lang="ru-RU" sz="2000" b="1" dirty="0" smtClean="0"/>
              <a:t>              И вот нам </a:t>
            </a:r>
          </a:p>
          <a:p>
            <a:pPr algn="ctr"/>
            <a:r>
              <a:rPr lang="ru-RU" sz="2000" b="1" dirty="0" smtClean="0"/>
              <a:t>все знакомо.</a:t>
            </a:r>
          </a:p>
          <a:p>
            <a:pPr algn="ctr"/>
            <a:r>
              <a:rPr lang="ru-RU" sz="2000" b="1" dirty="0" smtClean="0"/>
              <a:t>              Спасибо от души!</a:t>
            </a:r>
            <a:endParaRPr lang="ru-RU" sz="20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0\Desktop\все документы\Новая папка\Колледж.ру\PICT86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1232280"/>
            <a:ext cx="5904656" cy="5273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27602">
            <a:off x="827584" y="836712"/>
            <a:ext cx="1428750" cy="1009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95536" y="2996952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Физкультура</a:t>
            </a:r>
          </a:p>
          <a:p>
            <a:pPr algn="ctr"/>
            <a:r>
              <a:rPr lang="ru-RU" sz="2000" b="1" dirty="0" smtClean="0"/>
              <a:t>Отличный </a:t>
            </a:r>
          </a:p>
          <a:p>
            <a:pPr algn="ctr"/>
            <a:r>
              <a:rPr lang="ru-RU" sz="2000" b="1" dirty="0" smtClean="0"/>
              <a:t>предмет</a:t>
            </a:r>
            <a:endParaRPr lang="ru-RU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87  E" pathEditMode="relative" ptsTypes="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0\Desktop\все документы\Новая папка\моя\фото мероприятий\фото\колледж фото\SDC104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068960" cy="3672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C:\Users\10\Desktop\все документы\Новая папка\моя\фото мероприятий\фото\колледж фото\SDC1049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1357298"/>
            <a:ext cx="4371950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285852" y="3786190"/>
            <a:ext cx="27146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Опылить можем мы все цветы на поляне,</a:t>
            </a:r>
            <a:br>
              <a:rPr lang="ru-RU" b="1" dirty="0" smtClean="0"/>
            </a:br>
            <a:r>
              <a:rPr lang="ru-RU" b="1" dirty="0" smtClean="0"/>
              <a:t>И в пробирку налить можем мы Н2О.</a:t>
            </a:r>
            <a:br>
              <a:rPr lang="ru-RU" b="1" dirty="0" smtClean="0"/>
            </a:br>
            <a:r>
              <a:rPr lang="ru-RU" b="1" dirty="0" smtClean="0"/>
              <a:t>Островок свой открыть сможем мы в океане</a:t>
            </a:r>
            <a:br>
              <a:rPr lang="ru-RU" b="1" dirty="0" smtClean="0"/>
            </a:br>
            <a:r>
              <a:rPr lang="ru-RU" b="1" dirty="0" smtClean="0"/>
              <a:t>И по звездам пройти далеко-далеко.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0\Desktop\все документы\Веревкина\фото\SDC107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729138">
            <a:off x="473610" y="892041"/>
            <a:ext cx="4248472" cy="4320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357818" y="1000108"/>
            <a:ext cx="32403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Я русский в школе </a:t>
            </a:r>
          </a:p>
          <a:p>
            <a:pPr algn="ctr"/>
            <a:r>
              <a:rPr lang="ru-RU" b="1" dirty="0" smtClean="0"/>
              <a:t>начал изучать,</a:t>
            </a:r>
            <a:br>
              <a:rPr lang="ru-RU" b="1" dirty="0" smtClean="0"/>
            </a:br>
            <a:r>
              <a:rPr lang="ru-RU" b="1" dirty="0" smtClean="0"/>
              <a:t>Но ничего не понимать.</a:t>
            </a:r>
            <a:br>
              <a:rPr lang="ru-RU" b="1" dirty="0" smtClean="0"/>
            </a:br>
            <a:r>
              <a:rPr lang="ru-RU" b="1" dirty="0" smtClean="0"/>
              <a:t>История — </a:t>
            </a:r>
          </a:p>
          <a:p>
            <a:pPr algn="ctr"/>
            <a:r>
              <a:rPr lang="ru-RU" b="1" dirty="0" smtClean="0"/>
              <a:t>моя вторая мать.</a:t>
            </a:r>
            <a:br>
              <a:rPr lang="ru-RU" b="1" dirty="0" smtClean="0"/>
            </a:br>
            <a:r>
              <a:rPr lang="ru-RU" b="1" dirty="0" smtClean="0"/>
              <a:t>Но я ее не понимать.</a:t>
            </a:r>
            <a:br>
              <a:rPr lang="ru-RU" b="1" dirty="0" smtClean="0"/>
            </a:br>
            <a:r>
              <a:rPr lang="ru-RU" b="1" dirty="0" smtClean="0"/>
              <a:t>Литература — </a:t>
            </a:r>
          </a:p>
          <a:p>
            <a:pPr algn="ctr"/>
            <a:r>
              <a:rPr lang="ru-RU" b="1" dirty="0" smtClean="0"/>
              <a:t>моя мать опять,</a:t>
            </a:r>
            <a:br>
              <a:rPr lang="ru-RU" b="1" dirty="0" smtClean="0"/>
            </a:br>
            <a:r>
              <a:rPr lang="ru-RU" b="1" dirty="0" smtClean="0"/>
              <a:t>Но я ее не понимать.</a:t>
            </a:r>
            <a:br>
              <a:rPr lang="ru-RU" b="1" dirty="0" smtClean="0"/>
            </a:br>
            <a:r>
              <a:rPr lang="ru-RU" b="1" dirty="0" smtClean="0"/>
              <a:t>Когда решил медаль </a:t>
            </a:r>
          </a:p>
          <a:p>
            <a:pPr algn="ctr"/>
            <a:r>
              <a:rPr lang="ru-RU" b="1" dirty="0" smtClean="0"/>
              <a:t>я получать,</a:t>
            </a:r>
            <a:br>
              <a:rPr lang="ru-RU" b="1" dirty="0" smtClean="0"/>
            </a:br>
            <a:r>
              <a:rPr lang="ru-RU" b="1" dirty="0" smtClean="0"/>
              <a:t>Я быстро, быстро начал понимать</a:t>
            </a:r>
            <a:br>
              <a:rPr lang="ru-RU" b="1" dirty="0" smtClean="0"/>
            </a:br>
            <a:r>
              <a:rPr lang="ru-RU" b="1" dirty="0" smtClean="0"/>
              <a:t>И благодарность </a:t>
            </a:r>
          </a:p>
          <a:p>
            <a:pPr algn="ctr"/>
            <a:r>
              <a:rPr lang="ru-RU" b="1" dirty="0" smtClean="0"/>
              <a:t>вам хочу сказать!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68344" y="5301208"/>
            <a:ext cx="10953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TopUp"/>
            <a:lightRig rig="threePt" dir="t"/>
          </a:scene3d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3834" y="5286388"/>
            <a:ext cx="10953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TopUp"/>
            <a:lightRig rig="threePt" dir="t"/>
          </a:scene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85728"/>
            <a:ext cx="4176464" cy="3960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2500306"/>
            <a:ext cx="4248472" cy="3744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643438" y="571481"/>
            <a:ext cx="42148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Когда изучишь все глаголы,</a:t>
            </a:r>
            <a:br>
              <a:rPr lang="ru-RU" b="1" dirty="0" smtClean="0"/>
            </a:br>
            <a:r>
              <a:rPr lang="ru-RU" b="1" dirty="0" smtClean="0"/>
              <a:t>И к нам придет цветущий май,</a:t>
            </a:r>
            <a:br>
              <a:rPr lang="ru-RU" b="1" dirty="0" smtClean="0"/>
            </a:br>
            <a:r>
              <a:rPr lang="ru-RU" b="1" dirty="0" smtClean="0"/>
              <a:t>Не забывай, не забывай </a:t>
            </a:r>
          </a:p>
          <a:p>
            <a:pPr algn="ctr"/>
            <a:r>
              <a:rPr lang="ru-RU" b="1" dirty="0" smtClean="0"/>
              <a:t>любимой школы.</a:t>
            </a:r>
            <a:br>
              <a:rPr lang="ru-RU" b="1" dirty="0" smtClean="0"/>
            </a:br>
            <a:r>
              <a:rPr lang="ru-RU" b="1" dirty="0" smtClean="0"/>
              <a:t>Своих друзей, учителей </a:t>
            </a:r>
          </a:p>
          <a:p>
            <a:pPr algn="ctr"/>
            <a:r>
              <a:rPr lang="ru-RU" b="1" dirty="0" smtClean="0"/>
              <a:t>не забывай!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7" name="Рисунок 6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4714884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TopUp"/>
            <a:lightRig rig="threePt" dir="t"/>
          </a:scene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колледж фото\SDC118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928670"/>
            <a:ext cx="5357850" cy="4500594"/>
          </a:xfrm>
          <a:prstGeom prst="roundRect">
            <a:avLst/>
          </a:prstGeom>
          <a:noFill/>
          <a:scene3d>
            <a:camera prst="obliqueTopRight"/>
            <a:lightRig rig="threePt" dir="t"/>
          </a:scene3d>
        </p:spPr>
      </p:pic>
      <p:sp>
        <p:nvSpPr>
          <p:cNvPr id="3" name="Прямоугольник 2"/>
          <p:cNvSpPr/>
          <p:nvPr/>
        </p:nvSpPr>
        <p:spPr>
          <a:xfrm>
            <a:off x="5786446" y="2285992"/>
            <a:ext cx="30718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Не забывай, </a:t>
            </a:r>
          </a:p>
          <a:p>
            <a:pPr algn="ctr"/>
            <a:r>
              <a:rPr lang="ru-RU" sz="2000" b="1" dirty="0" smtClean="0"/>
              <a:t>как к первой смене</a:t>
            </a:r>
            <a:br>
              <a:rPr lang="ru-RU" sz="2000" b="1" dirty="0" smtClean="0"/>
            </a:br>
            <a:r>
              <a:rPr lang="ru-RU" sz="2000" b="1" dirty="0" smtClean="0"/>
              <a:t>Спешил, </a:t>
            </a:r>
          </a:p>
          <a:p>
            <a:pPr algn="ctr"/>
            <a:r>
              <a:rPr lang="ru-RU" sz="2000" b="1" dirty="0" smtClean="0"/>
              <a:t>боялся опоздать,</a:t>
            </a:r>
            <a:br>
              <a:rPr lang="ru-RU" sz="2000" b="1" dirty="0" smtClean="0"/>
            </a:br>
            <a:r>
              <a:rPr lang="ru-RU" sz="2000" b="1" dirty="0" smtClean="0"/>
              <a:t>Не забывай, </a:t>
            </a:r>
          </a:p>
          <a:p>
            <a:pPr algn="ctr"/>
            <a:r>
              <a:rPr lang="ru-RU" sz="2000" b="1" dirty="0" smtClean="0"/>
              <a:t>как ты порой </a:t>
            </a:r>
          </a:p>
          <a:p>
            <a:pPr algn="ctr"/>
            <a:r>
              <a:rPr lang="ru-RU" sz="2000" b="1" dirty="0" smtClean="0"/>
              <a:t>на перемене</a:t>
            </a:r>
            <a:br>
              <a:rPr lang="ru-RU" sz="2000" b="1" dirty="0" smtClean="0"/>
            </a:br>
            <a:r>
              <a:rPr lang="ru-RU" sz="2000" b="1" dirty="0" smtClean="0"/>
              <a:t>пытался алгебру </a:t>
            </a:r>
          </a:p>
          <a:p>
            <a:pPr algn="ctr"/>
            <a:r>
              <a:rPr lang="ru-RU" sz="2000" b="1" dirty="0" smtClean="0"/>
              <a:t>скорей переписать!</a:t>
            </a:r>
            <a:br>
              <a:rPr lang="ru-RU" sz="2000" b="1" dirty="0" smtClean="0"/>
            </a:br>
            <a:r>
              <a:rPr lang="ru-RU" sz="2000" b="1" dirty="0" smtClean="0"/>
              <a:t>Не забывай </a:t>
            </a:r>
            <a:r>
              <a:rPr lang="ru-RU" sz="2000" b="1" dirty="0" err="1" smtClean="0"/>
              <a:t>физкабинета</a:t>
            </a:r>
            <a:r>
              <a:rPr lang="ru-RU" sz="2000" b="1" dirty="0" smtClean="0"/>
              <a:t>,</a:t>
            </a:r>
            <a:br>
              <a:rPr lang="ru-RU" sz="2000" b="1" dirty="0" smtClean="0"/>
            </a:br>
            <a:r>
              <a:rPr lang="ru-RU" sz="2000" b="1" dirty="0" smtClean="0"/>
              <a:t>Где двойки ты «хватал» не раз!</a:t>
            </a:r>
            <a:endParaRPr lang="ru-RU" sz="2000" b="1" dirty="0"/>
          </a:p>
        </p:txBody>
      </p:sp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428604"/>
            <a:ext cx="1878468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\колледж фото\SDC122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928670"/>
            <a:ext cx="5357850" cy="4714908"/>
          </a:xfrm>
          <a:prstGeom prst="ellipse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571744"/>
            <a:ext cx="264320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Пришла пора проститься</a:t>
            </a:r>
            <a:br>
              <a:rPr lang="ru-RU" sz="2000" b="1" dirty="0" smtClean="0"/>
            </a:br>
            <a:r>
              <a:rPr lang="ru-RU" sz="2000" b="1" dirty="0" smtClean="0"/>
              <a:t>С   партой </a:t>
            </a:r>
            <a:r>
              <a:rPr lang="ru-RU" sz="2000" b="1" dirty="0" err="1" smtClean="0"/>
              <a:t>колледжной</a:t>
            </a:r>
            <a:r>
              <a:rPr lang="ru-RU" sz="2000" b="1" dirty="0" smtClean="0"/>
              <a:t> ,</a:t>
            </a:r>
            <a:br>
              <a:rPr lang="ru-RU" sz="2000" b="1" dirty="0" smtClean="0"/>
            </a:br>
            <a:r>
              <a:rPr lang="ru-RU" sz="2000" b="1" dirty="0" smtClean="0"/>
              <a:t>Доской, учебником и классом дорогим.</a:t>
            </a:r>
            <a:br>
              <a:rPr lang="ru-RU" sz="2000" b="1" dirty="0" smtClean="0"/>
            </a:br>
            <a:r>
              <a:rPr lang="ru-RU" sz="2000" b="1" dirty="0" smtClean="0"/>
              <a:t>Мы признаемся вам,</a:t>
            </a:r>
            <a:br>
              <a:rPr lang="ru-RU" sz="2000" b="1" dirty="0" smtClean="0"/>
            </a:br>
            <a:r>
              <a:rPr lang="ru-RU" sz="2000" b="1" dirty="0" smtClean="0"/>
              <a:t>Что нам немного больно</a:t>
            </a:r>
            <a:br>
              <a:rPr lang="ru-RU" sz="2000" b="1" dirty="0" smtClean="0"/>
            </a:br>
            <a:r>
              <a:rPr lang="ru-RU" sz="2000" b="1" dirty="0" smtClean="0"/>
              <a:t>Оставить дом,</a:t>
            </a:r>
            <a:br>
              <a:rPr lang="ru-RU" sz="2000" b="1" dirty="0" smtClean="0"/>
            </a:br>
            <a:r>
              <a:rPr lang="ru-RU" sz="2000" b="1" dirty="0" smtClean="0"/>
              <a:t>Что стал для нас родным.</a:t>
            </a:r>
            <a:endParaRPr lang="ru-RU" sz="2000" b="1" dirty="0"/>
          </a:p>
        </p:txBody>
      </p:sp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500042"/>
            <a:ext cx="1857388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DC122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1785926"/>
            <a:ext cx="5184576" cy="4561440"/>
          </a:xfrm>
          <a:prstGeom prst="snip2Diag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3" name="Прямоугольник 2"/>
          <p:cNvSpPr/>
          <p:nvPr/>
        </p:nvSpPr>
        <p:spPr>
          <a:xfrm>
            <a:off x="500034" y="928670"/>
            <a:ext cx="307183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Пролетели годы незаметно - </a:t>
            </a:r>
            <a:br>
              <a:rPr lang="ru-RU" b="1" dirty="0" smtClean="0"/>
            </a:br>
            <a:r>
              <a:rPr lang="ru-RU" b="1" dirty="0" smtClean="0"/>
              <a:t>До свиданья, колледж, навсегда! </a:t>
            </a:r>
            <a:br>
              <a:rPr lang="ru-RU" b="1" dirty="0" smtClean="0"/>
            </a:br>
            <a:r>
              <a:rPr lang="ru-RU" b="1" dirty="0" smtClean="0"/>
              <a:t>Знай, минуту расставанья эту </a:t>
            </a:r>
            <a:br>
              <a:rPr lang="ru-RU" b="1" dirty="0" smtClean="0"/>
            </a:br>
            <a:r>
              <a:rPr lang="ru-RU" b="1" dirty="0" smtClean="0"/>
              <a:t>Ты забыть не сможешь никогда! </a:t>
            </a:r>
            <a:br>
              <a:rPr lang="ru-RU" b="1" dirty="0" smtClean="0"/>
            </a:br>
            <a:r>
              <a:rPr lang="ru-RU" b="1" dirty="0" smtClean="0"/>
              <a:t>Воплотить мечту свою старайся </a:t>
            </a:r>
            <a:br>
              <a:rPr lang="ru-RU" b="1" dirty="0" smtClean="0"/>
            </a:br>
            <a:r>
              <a:rPr lang="ru-RU" b="1" dirty="0" smtClean="0"/>
              <a:t>И в большую жизнь смелей иди! </a:t>
            </a:r>
            <a:br>
              <a:rPr lang="ru-RU" b="1" dirty="0" smtClean="0"/>
            </a:br>
            <a:r>
              <a:rPr lang="ru-RU" b="1" dirty="0" smtClean="0"/>
              <a:t>В дружбу верь, </a:t>
            </a:r>
          </a:p>
          <a:p>
            <a:pPr algn="ctr"/>
            <a:r>
              <a:rPr lang="ru-RU" b="1" dirty="0" smtClean="0"/>
              <a:t>в себе не сомневайся - </a:t>
            </a:r>
            <a:br>
              <a:rPr lang="ru-RU" b="1" dirty="0" smtClean="0"/>
            </a:br>
            <a:r>
              <a:rPr lang="ru-RU" b="1" dirty="0" smtClean="0"/>
              <a:t>Ждут успех </a:t>
            </a:r>
          </a:p>
          <a:p>
            <a:pPr algn="ctr"/>
            <a:r>
              <a:rPr lang="ru-RU" b="1" dirty="0" smtClean="0"/>
              <a:t>и счастье впереди!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142852"/>
            <a:ext cx="2143140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571480"/>
            <a:ext cx="5429288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2285992"/>
            <a:ext cx="21431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И, словно </a:t>
            </a:r>
          </a:p>
          <a:p>
            <a:pPr algn="ctr"/>
            <a:r>
              <a:rPr lang="ru-RU" sz="2000" b="1" dirty="0" smtClean="0"/>
              <a:t>в кинохронике,</a:t>
            </a:r>
            <a:br>
              <a:rPr lang="ru-RU" sz="2000" b="1" dirty="0" smtClean="0"/>
            </a:br>
            <a:r>
              <a:rPr lang="ru-RU" sz="2000" b="1" dirty="0" smtClean="0"/>
              <a:t>Мелькнут воспоминания,</a:t>
            </a:r>
            <a:br>
              <a:rPr lang="ru-RU" sz="2000" b="1" dirty="0" smtClean="0"/>
            </a:br>
            <a:r>
              <a:rPr lang="ru-RU" sz="2000" b="1" dirty="0" smtClean="0"/>
              <a:t>Как здорово, </a:t>
            </a:r>
          </a:p>
          <a:p>
            <a:pPr algn="ctr"/>
            <a:r>
              <a:rPr lang="ru-RU" sz="2000" b="1" dirty="0" smtClean="0"/>
              <a:t>что все </a:t>
            </a:r>
          </a:p>
          <a:p>
            <a:pPr algn="ctr"/>
            <a:r>
              <a:rPr lang="ru-RU" sz="2000" b="1" dirty="0" smtClean="0"/>
              <a:t>мы здесь</a:t>
            </a:r>
            <a:br>
              <a:rPr lang="ru-RU" sz="2000" b="1" dirty="0" smtClean="0"/>
            </a:br>
            <a:r>
              <a:rPr lang="ru-RU" sz="2000" b="1" dirty="0" smtClean="0"/>
              <a:t>Сегодня собрались!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214290"/>
            <a:ext cx="1928826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5206" y="5000636"/>
            <a:ext cx="1500198" cy="156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TopUp"/>
            <a:lightRig rig="threePt" dir="t"/>
          </a:scene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SDC12290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8228">
            <a:off x="7383051" y="4796450"/>
            <a:ext cx="1357322" cy="1571636"/>
          </a:xfrm>
          <a:prstGeom prst="ellipse">
            <a:avLst/>
          </a:prstGeom>
          <a:noFill/>
        </p:spPr>
      </p:pic>
      <p:pic>
        <p:nvPicPr>
          <p:cNvPr id="1029" name="Picture 5" descr="C:\Users\User\Desktop\DSC028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5143512"/>
            <a:ext cx="1285884" cy="1500198"/>
          </a:xfrm>
          <a:prstGeom prst="ellipse">
            <a:avLst/>
          </a:prstGeom>
          <a:noFill/>
        </p:spPr>
      </p:pic>
      <p:pic>
        <p:nvPicPr>
          <p:cNvPr id="1030" name="Picture 6" descr="C:\Users\User\Desktop\DSC028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2214554"/>
            <a:ext cx="1265364" cy="1428760"/>
          </a:xfrm>
          <a:prstGeom prst="ellipse">
            <a:avLst/>
          </a:prstGeom>
          <a:noFill/>
        </p:spPr>
      </p:pic>
      <p:pic>
        <p:nvPicPr>
          <p:cNvPr id="1031" name="Picture 7" descr="C:\Users\User\Desktop\DSC0246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43306" y="4929198"/>
            <a:ext cx="1367582" cy="1571612"/>
          </a:xfrm>
          <a:prstGeom prst="ellipse">
            <a:avLst/>
          </a:prstGeom>
          <a:noFill/>
        </p:spPr>
      </p:pic>
      <p:pic>
        <p:nvPicPr>
          <p:cNvPr id="1032" name="Picture 8" descr="C:\Users\User\Desktop\DSC0283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50" y="3071810"/>
            <a:ext cx="1287594" cy="1500198"/>
          </a:xfrm>
          <a:prstGeom prst="ellipse">
            <a:avLst/>
          </a:prstGeom>
          <a:noFill/>
        </p:spPr>
      </p:pic>
      <p:pic>
        <p:nvPicPr>
          <p:cNvPr id="1033" name="Picture 9" descr="D:\фотографии\фото клд\праздники\8 марта\DSC0281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6248" y="2428868"/>
            <a:ext cx="1368152" cy="1571636"/>
          </a:xfrm>
          <a:prstGeom prst="ellipse">
            <a:avLst/>
          </a:prstGeom>
          <a:noFill/>
        </p:spPr>
      </p:pic>
      <p:pic>
        <p:nvPicPr>
          <p:cNvPr id="1034" name="Picture 10" descr="D:\фотографии\фото клд\праздники\учителя\DSC02654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14414" y="3286124"/>
            <a:ext cx="1403648" cy="1656184"/>
          </a:xfrm>
          <a:prstGeom prst="ellipse">
            <a:avLst/>
          </a:prstGeom>
          <a:noFill/>
        </p:spPr>
      </p:pic>
      <p:pic>
        <p:nvPicPr>
          <p:cNvPr id="1035" name="Picture 11" descr="C:\Users\User\Desktop\DSC02655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071670" y="4929198"/>
            <a:ext cx="1285884" cy="1500198"/>
          </a:xfrm>
          <a:prstGeom prst="ellipse">
            <a:avLst/>
          </a:prstGeom>
          <a:noFill/>
        </p:spPr>
      </p:pic>
      <p:pic>
        <p:nvPicPr>
          <p:cNvPr id="1036" name="Picture 12" descr="C:\Users\User\Desktop\DSC02659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572000" y="142852"/>
            <a:ext cx="1571636" cy="2229398"/>
          </a:xfrm>
          <a:prstGeom prst="ellipse">
            <a:avLst/>
          </a:prstGeom>
          <a:noFill/>
        </p:spPr>
      </p:pic>
      <p:pic>
        <p:nvPicPr>
          <p:cNvPr id="1037" name="Picture 13" descr="C:\Users\User\Desktop\DSC02826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500958" y="3143248"/>
            <a:ext cx="1352762" cy="1500198"/>
          </a:xfrm>
          <a:prstGeom prst="ellipse">
            <a:avLst/>
          </a:prstGeom>
          <a:noFill/>
        </p:spPr>
      </p:pic>
      <p:pic>
        <p:nvPicPr>
          <p:cNvPr id="1038" name="Picture 14" descr="C:\Users\User\Desktop\DSC02651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071802" y="1285860"/>
            <a:ext cx="1368152" cy="1500198"/>
          </a:xfrm>
          <a:prstGeom prst="ellipse">
            <a:avLst/>
          </a:prstGeom>
          <a:noFill/>
        </p:spPr>
      </p:pic>
      <p:pic>
        <p:nvPicPr>
          <p:cNvPr id="1039" name="Picture 15" descr="C:\Users\User\Desktop\DSC02651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786446" y="5072074"/>
            <a:ext cx="1428760" cy="1571612"/>
          </a:xfrm>
          <a:prstGeom prst="ellipse">
            <a:avLst/>
          </a:prstGeom>
          <a:noFill/>
        </p:spPr>
      </p:pic>
      <p:pic>
        <p:nvPicPr>
          <p:cNvPr id="1041" name="Picture 17" descr="C:\Users\User\Desktop\DSC02654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857752" y="4000504"/>
            <a:ext cx="1236106" cy="1428760"/>
          </a:xfrm>
          <a:prstGeom prst="ellipse">
            <a:avLst/>
          </a:prstGeom>
          <a:noFill/>
        </p:spPr>
      </p:pic>
      <p:pic>
        <p:nvPicPr>
          <p:cNvPr id="1043" name="Picture 19" descr="C:\Users\User\Desktop\DSC02474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643042" y="1357298"/>
            <a:ext cx="1368152" cy="1571636"/>
          </a:xfrm>
          <a:prstGeom prst="ellipse">
            <a:avLst/>
          </a:prstGeom>
          <a:noFill/>
        </p:spPr>
      </p:pic>
      <p:pic>
        <p:nvPicPr>
          <p:cNvPr id="1044" name="Picture 20" descr="C:\Users\User\Desktop\DSC02821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000760" y="2928934"/>
            <a:ext cx="1357322" cy="1643074"/>
          </a:xfrm>
          <a:prstGeom prst="ellipse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14282" y="214290"/>
            <a:ext cx="3643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Да разве сердце позабудет </a:t>
            </a:r>
          </a:p>
          <a:p>
            <a:pPr algn="ctr"/>
            <a:r>
              <a:rPr lang="ru-RU" b="1" dirty="0" smtClean="0"/>
              <a:t>Того, кто хочет нам добра</a:t>
            </a:r>
            <a:br>
              <a:rPr lang="ru-RU" b="1" dirty="0" smtClean="0"/>
            </a:br>
            <a:r>
              <a:rPr lang="ru-RU" b="1" dirty="0" smtClean="0"/>
              <a:t>Того, кто нас выводит в люди</a:t>
            </a:r>
          </a:p>
          <a:p>
            <a:pPr algn="ctr"/>
            <a:r>
              <a:rPr lang="ru-RU" b="1" dirty="0" smtClean="0"/>
              <a:t>Кто нас выводит в мастера…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214290"/>
            <a:ext cx="24288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Наши учителя!</a:t>
            </a:r>
            <a:br>
              <a:rPr lang="ru-RU" b="1" dirty="0" smtClean="0"/>
            </a:br>
            <a:r>
              <a:rPr lang="ru-RU" b="1" dirty="0" smtClean="0"/>
              <a:t>Вам от всей души спасибо!</a:t>
            </a:r>
            <a:br>
              <a:rPr lang="ru-RU" b="1" dirty="0" smtClean="0"/>
            </a:br>
            <a:r>
              <a:rPr lang="ru-RU" b="1" dirty="0" smtClean="0"/>
              <a:t>Вечно будет земля</a:t>
            </a:r>
            <a:br>
              <a:rPr lang="ru-RU" b="1" dirty="0" smtClean="0"/>
            </a:br>
            <a:r>
              <a:rPr lang="ru-RU" b="1" dirty="0" smtClean="0"/>
              <a:t>Вашим трудом красива.</a:t>
            </a:r>
            <a:br>
              <a:rPr lang="ru-RU" b="1" dirty="0" smtClean="0"/>
            </a:br>
            <a:r>
              <a:rPr lang="ru-RU" b="1" dirty="0" smtClean="0"/>
              <a:t>Наши учителя!</a:t>
            </a:r>
            <a:br>
              <a:rPr lang="ru-RU" b="1" dirty="0" smtClean="0"/>
            </a:br>
            <a:r>
              <a:rPr lang="ru-RU" b="1" dirty="0" smtClean="0"/>
              <a:t>Сердечное вам спасибо!</a:t>
            </a:r>
            <a:endParaRPr lang="ru-RU" b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628800"/>
            <a:ext cx="8532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В добрый путь,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 дорогие выпускники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/>
              <a:t>Авторы:</a:t>
            </a:r>
          </a:p>
          <a:p>
            <a:r>
              <a:rPr lang="ru-RU" sz="2400" b="1" dirty="0" smtClean="0"/>
              <a:t>Веревкина М.Е.- преподаватель  </a:t>
            </a:r>
            <a:r>
              <a:rPr lang="ru-RU" sz="2400" b="1" dirty="0" err="1" smtClean="0"/>
              <a:t>спецдисциплин</a:t>
            </a:r>
            <a:endParaRPr lang="ru-RU" sz="2400" b="1" dirty="0" smtClean="0"/>
          </a:p>
          <a:p>
            <a:r>
              <a:rPr lang="ru-RU" sz="2400" b="1" dirty="0" smtClean="0"/>
              <a:t>Карпушкина М.В. – преподаватель  физики, информатики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				2011 год</a:t>
            </a:r>
            <a:endParaRPr lang="ru-RU" sz="2400" b="1" dirty="0"/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0\Desktop\все документы\Новая папка\Колледж.ру\PICT86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214554"/>
            <a:ext cx="4429156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3" name="Прямоугольник 2"/>
          <p:cNvSpPr/>
          <p:nvPr/>
        </p:nvSpPr>
        <p:spPr>
          <a:xfrm>
            <a:off x="5214942" y="1071546"/>
            <a:ext cx="32861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Только звякнет на любимый наш урок звонок —</a:t>
            </a:r>
            <a:br>
              <a:rPr lang="ru-RU" b="1" dirty="0" smtClean="0"/>
            </a:br>
            <a:r>
              <a:rPr lang="ru-RU" b="1" dirty="0" smtClean="0"/>
              <a:t>И учитель физкультуры </a:t>
            </a:r>
          </a:p>
          <a:p>
            <a:pPr algn="ctr"/>
            <a:r>
              <a:rPr lang="ru-RU" b="1" dirty="0" smtClean="0"/>
              <a:t>на пути,</a:t>
            </a:r>
            <a:br>
              <a:rPr lang="ru-RU" b="1" dirty="0" smtClean="0"/>
            </a:br>
            <a:r>
              <a:rPr lang="ru-RU" b="1" dirty="0" smtClean="0"/>
              <a:t>Выбегаем мы из класса </a:t>
            </a:r>
          </a:p>
          <a:p>
            <a:pPr algn="ctr"/>
            <a:r>
              <a:rPr lang="ru-RU" b="1" dirty="0" smtClean="0"/>
              <a:t>со всех ног,</a:t>
            </a:r>
            <a:br>
              <a:rPr lang="ru-RU" b="1" dirty="0" smtClean="0"/>
            </a:br>
            <a:r>
              <a:rPr lang="ru-RU" b="1" dirty="0" smtClean="0"/>
              <a:t>И попробуй ты </a:t>
            </a:r>
          </a:p>
          <a:p>
            <a:pPr algn="ctr"/>
            <a:r>
              <a:rPr lang="ru-RU" b="1" dirty="0" smtClean="0"/>
              <a:t>нас только догони.</a:t>
            </a:r>
            <a:br>
              <a:rPr lang="ru-RU" b="1" dirty="0" smtClean="0"/>
            </a:br>
            <a:r>
              <a:rPr lang="ru-RU" b="1" dirty="0" smtClean="0"/>
              <a:t>Ну, подружка верная, физкультура древняя,</a:t>
            </a:r>
            <a:br>
              <a:rPr lang="ru-RU" b="1" dirty="0" smtClean="0"/>
            </a:br>
            <a:r>
              <a:rPr lang="ru-RU" b="1" dirty="0" smtClean="0"/>
              <a:t>Стать стройнее помоги,</a:t>
            </a:r>
            <a:br>
              <a:rPr lang="ru-RU" b="1" dirty="0" smtClean="0"/>
            </a:br>
            <a:r>
              <a:rPr lang="ru-RU" b="1" dirty="0" smtClean="0"/>
              <a:t>Сделать ноги крепкими, </a:t>
            </a:r>
          </a:p>
          <a:p>
            <a:pPr algn="ctr"/>
            <a:r>
              <a:rPr lang="ru-RU" b="1" dirty="0" smtClean="0"/>
              <a:t>а движенья — меткими,</a:t>
            </a:r>
            <a:br>
              <a:rPr lang="ru-RU" b="1" dirty="0" smtClean="0"/>
            </a:br>
            <a:r>
              <a:rPr lang="ru-RU" b="1" dirty="0" smtClean="0"/>
              <a:t> Виктор Николаевич, </a:t>
            </a:r>
          </a:p>
          <a:p>
            <a:pPr algn="ctr"/>
            <a:r>
              <a:rPr lang="ru-RU" b="1" dirty="0" smtClean="0"/>
              <a:t>нам, помоги!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69866">
            <a:off x="931803" y="688791"/>
            <a:ext cx="1859342" cy="1346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87  E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ерфолента 4"/>
          <p:cNvSpPr/>
          <p:nvPr/>
        </p:nvSpPr>
        <p:spPr>
          <a:xfrm rot="19744844">
            <a:off x="6091232" y="1956001"/>
            <a:ext cx="2808312" cy="172819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19595573">
            <a:off x="5501382" y="2175541"/>
            <a:ext cx="3601201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5400" dirty="0" smtClean="0"/>
              <a:t>  </a:t>
            </a:r>
            <a:r>
              <a:rPr lang="ru-RU" sz="2400" b="1" dirty="0" smtClean="0"/>
              <a:t> </a:t>
            </a:r>
            <a:r>
              <a:rPr lang="ru-RU" sz="2000" b="1" dirty="0" smtClean="0"/>
              <a:t>Отжимания, борьба, прыжки с шестом.</a:t>
            </a:r>
          </a:p>
        </p:txBody>
      </p:sp>
      <p:pic>
        <p:nvPicPr>
          <p:cNvPr id="3074" name="Picture 2" descr="C:\Users\10\Desktop\все документы\Новая папка\Колледж.ру\PICT8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142984"/>
            <a:ext cx="5652120" cy="4643469"/>
          </a:xfrm>
          <a:prstGeom prst="round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27602">
            <a:off x="6682820" y="4841456"/>
            <a:ext cx="1937201" cy="15294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87  E" pathEditMode="relative" ptsTypes="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0\Desktop\все документы\Новая папка\моя\фото мероприятий\Новая папка (2)\PICT94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500042"/>
            <a:ext cx="3786214" cy="3571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C:\Users\10\Desktop\все документы\Новая папка\моя\фото мероприятий\Новая папка (2)\PICT94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2214554"/>
            <a:ext cx="4894264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643438" y="357166"/>
            <a:ext cx="31432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Честь колледжа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нас важна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городских соревнованьях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армрсреслинг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взяли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 с рывка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1708" y="4659658"/>
            <a:ext cx="1937201" cy="15294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87  E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0\Desktop\все документы\Новая папка\моя\фото мероприятий\фото\колледж фото\SDC101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1052736"/>
            <a:ext cx="4861774" cy="4733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 rot="20940485">
            <a:off x="251520" y="2274839"/>
            <a:ext cx="3744416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Но вновь, как в юности, тревожит</a:t>
            </a:r>
            <a:br>
              <a:rPr lang="ru-RU" b="1" dirty="0" smtClean="0"/>
            </a:br>
            <a:r>
              <a:rPr lang="ru-RU" b="1" dirty="0" smtClean="0"/>
              <a:t>Очередного дня приход,</a:t>
            </a:r>
            <a:br>
              <a:rPr lang="ru-RU" b="1" dirty="0" smtClean="0"/>
            </a:br>
            <a:r>
              <a:rPr lang="ru-RU" b="1" dirty="0" smtClean="0"/>
              <a:t>Любой урок, любая встреча</a:t>
            </a:r>
            <a:br>
              <a:rPr lang="ru-RU" b="1" dirty="0" smtClean="0"/>
            </a:br>
            <a:r>
              <a:rPr lang="ru-RU" b="1" dirty="0" smtClean="0"/>
              <a:t>Всех вкладов на земле ценней,</a:t>
            </a:r>
            <a:br>
              <a:rPr lang="ru-RU" b="1" dirty="0" smtClean="0"/>
            </a:br>
            <a:r>
              <a:rPr lang="ru-RU" b="1" dirty="0" smtClean="0"/>
              <a:t>Ведь каждый школьный миг отмечен</a:t>
            </a:r>
            <a:br>
              <a:rPr lang="ru-RU" b="1" dirty="0" smtClean="0"/>
            </a:br>
            <a:r>
              <a:rPr lang="ru-RU" b="1" dirty="0" smtClean="0"/>
              <a:t>Неповторимостью своей.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0\Desktop\все документы\Новая папка\моя\фото мероприятий\фото\колледж фото\SDC10154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395536" y="1124744"/>
            <a:ext cx="5033719" cy="4733148"/>
          </a:xfrm>
          <a:prstGeom prst="round2DiagRect">
            <a:avLst/>
          </a:prstGeom>
          <a:noFill/>
          <a:scene3d>
            <a:camera prst="isometricOffAxis1Right"/>
            <a:lightRig rig="threePt" dir="t"/>
          </a:scene3d>
          <a:sp3d>
            <a:bevelT w="139700" h="139700" prst="divot"/>
          </a:sp3d>
        </p:spPr>
      </p:pic>
      <p:sp>
        <p:nvSpPr>
          <p:cNvPr id="3" name="Прямоугольник 2"/>
          <p:cNvSpPr/>
          <p:nvPr/>
        </p:nvSpPr>
        <p:spPr>
          <a:xfrm>
            <a:off x="5572132" y="1071546"/>
            <a:ext cx="32147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Да, повесть о колледже подходит к развязке,</a:t>
            </a:r>
            <a:br>
              <a:rPr lang="ru-RU" b="1" dirty="0" smtClean="0"/>
            </a:br>
            <a:r>
              <a:rPr lang="ru-RU" b="1" dirty="0" smtClean="0"/>
              <a:t>Дописаны главы, досмотрены сны.</a:t>
            </a:r>
            <a:br>
              <a:rPr lang="ru-RU" b="1" dirty="0" smtClean="0"/>
            </a:br>
            <a:r>
              <a:rPr lang="ru-RU" b="1" dirty="0" smtClean="0"/>
              <a:t>Уже, не надеясь </a:t>
            </a:r>
          </a:p>
          <a:p>
            <a:pPr algn="ctr"/>
            <a:r>
              <a:rPr lang="ru-RU" b="1" dirty="0" smtClean="0"/>
              <a:t>на чьи-то подсказки,</a:t>
            </a:r>
            <a:br>
              <a:rPr lang="ru-RU" b="1" dirty="0" smtClean="0"/>
            </a:br>
            <a:r>
              <a:rPr lang="ru-RU" b="1" dirty="0" smtClean="0"/>
              <a:t>Мы сами решить </a:t>
            </a:r>
          </a:p>
          <a:p>
            <a:pPr algn="ctr"/>
            <a:r>
              <a:rPr lang="ru-RU" b="1" dirty="0" smtClean="0"/>
              <a:t>все задачи должны.</a:t>
            </a:r>
            <a:br>
              <a:rPr lang="ru-RU" b="1" dirty="0" smtClean="0"/>
            </a:br>
            <a:r>
              <a:rPr lang="ru-RU" b="1" dirty="0" smtClean="0"/>
              <a:t>Не каждая тропка окажется гладкой,</a:t>
            </a:r>
            <a:br>
              <a:rPr lang="ru-RU" b="1" dirty="0" smtClean="0"/>
            </a:br>
            <a:r>
              <a:rPr lang="ru-RU" b="1" dirty="0" smtClean="0"/>
              <a:t>Не все испытания </a:t>
            </a:r>
          </a:p>
          <a:p>
            <a:pPr algn="ctr"/>
            <a:r>
              <a:rPr lang="ru-RU" b="1" dirty="0" smtClean="0"/>
              <a:t>будут легки,</a:t>
            </a:r>
            <a:br>
              <a:rPr lang="ru-RU" b="1" dirty="0" smtClean="0"/>
            </a:br>
            <a:r>
              <a:rPr lang="ru-RU" b="1" dirty="0" smtClean="0"/>
              <a:t>И жизнь перед нами лежит, как тетрадка,</a:t>
            </a:r>
            <a:br>
              <a:rPr lang="ru-RU" b="1" dirty="0" smtClean="0"/>
            </a:br>
            <a:r>
              <a:rPr lang="ru-RU" b="1" dirty="0" smtClean="0"/>
              <a:t>В которой пока еще </a:t>
            </a:r>
          </a:p>
          <a:p>
            <a:pPr algn="ctr"/>
            <a:r>
              <a:rPr lang="ru-RU" b="1" dirty="0" smtClean="0"/>
              <a:t>нет ни строки.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0\Desktop\все документы\Новая папка\моя\фото мероприятий\фото\колледж фото\SDC102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285860"/>
            <a:ext cx="4500562" cy="4289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072198" y="2214554"/>
            <a:ext cx="26432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Мы  столяры  </a:t>
            </a:r>
          </a:p>
          <a:p>
            <a:pPr algn="ctr"/>
            <a:r>
              <a:rPr lang="ru-RU" sz="2000" b="1" dirty="0" smtClean="0"/>
              <a:t>и плотники, </a:t>
            </a:r>
            <a:br>
              <a:rPr lang="ru-RU" sz="2000" b="1" dirty="0" smtClean="0"/>
            </a:br>
            <a:r>
              <a:rPr lang="ru-RU" sz="2000" b="1" dirty="0" smtClean="0"/>
              <a:t>И с инструментами на «ты»,</a:t>
            </a:r>
            <a:br>
              <a:rPr lang="ru-RU" sz="2000" b="1" dirty="0" smtClean="0"/>
            </a:br>
            <a:r>
              <a:rPr lang="ru-RU" sz="2000" b="1" dirty="0" smtClean="0"/>
              <a:t>Прекрасные работники</a:t>
            </a:r>
            <a:br>
              <a:rPr lang="ru-RU" sz="2000" b="1" dirty="0" smtClean="0"/>
            </a:br>
            <a:r>
              <a:rPr lang="ru-RU" sz="2000" b="1" dirty="0" smtClean="0"/>
              <a:t>Закрутим гайки </a:t>
            </a:r>
          </a:p>
          <a:p>
            <a:pPr algn="ctr"/>
            <a:r>
              <a:rPr lang="ru-RU" sz="2000" b="1" dirty="0" smtClean="0"/>
              <a:t>и болты.</a:t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0\Desktop\все документы\Новая папка\моя\фото мероприятий\фото\колледж фото\SDC104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571480"/>
            <a:ext cx="4857784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6296" y="332656"/>
            <a:ext cx="1428750" cy="1247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0628" y="1714488"/>
            <a:ext cx="37862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pPr algn="ctr"/>
            <a:r>
              <a:rPr lang="ru-RU" dirty="0" smtClean="0"/>
              <a:t>           </a:t>
            </a:r>
            <a:r>
              <a:rPr lang="ru-RU" sz="2000" dirty="0" smtClean="0"/>
              <a:t>  </a:t>
            </a:r>
            <a:r>
              <a:rPr lang="ru-RU" sz="2000" b="1" dirty="0" smtClean="0"/>
              <a:t> Мы так Вам благодарны</a:t>
            </a:r>
          </a:p>
          <a:p>
            <a:pPr algn="ctr"/>
            <a:r>
              <a:rPr lang="ru-RU" sz="2000" b="1" dirty="0" smtClean="0"/>
              <a:t>              Совсем еще недавно</a:t>
            </a:r>
          </a:p>
          <a:p>
            <a:pPr algn="ctr"/>
            <a:r>
              <a:rPr lang="ru-RU" sz="2000" b="1" dirty="0" smtClean="0"/>
              <a:t>              И знать не знали мы:</a:t>
            </a:r>
          </a:p>
          <a:p>
            <a:pPr algn="ctr"/>
            <a:r>
              <a:rPr lang="ru-RU" sz="2000" b="1" dirty="0" smtClean="0"/>
              <a:t>              Ни Джоуля, ни Ома,</a:t>
            </a:r>
          </a:p>
          <a:p>
            <a:pPr algn="ctr"/>
            <a:r>
              <a:rPr lang="ru-RU" sz="2000" b="1" dirty="0" smtClean="0"/>
              <a:t>              Ни Ленца, ни Кулона</a:t>
            </a:r>
          </a:p>
          <a:p>
            <a:pPr algn="ctr"/>
            <a:r>
              <a:rPr lang="ru-RU" sz="2000" b="1" dirty="0" smtClean="0"/>
              <a:t>              И вот нам </a:t>
            </a:r>
          </a:p>
          <a:p>
            <a:pPr algn="ctr"/>
            <a:r>
              <a:rPr lang="ru-RU" sz="2000" b="1" dirty="0" smtClean="0"/>
              <a:t>все знакомо.</a:t>
            </a:r>
          </a:p>
          <a:p>
            <a:pPr algn="ctr"/>
            <a:r>
              <a:rPr lang="ru-RU" sz="2000" b="1" dirty="0" smtClean="0"/>
              <a:t>              Спасибо от души!</a:t>
            </a:r>
            <a:endParaRPr lang="ru-RU" sz="20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2|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888</TotalTime>
  <Words>248</Words>
  <Application>Microsoft Office PowerPoint</Application>
  <PresentationFormat>Экран (4:3)</PresentationFormat>
  <Paragraphs>159</Paragraphs>
  <Slides>28</Slides>
  <Notes>27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10</dc:creator>
  <cp:lastModifiedBy>Марина</cp:lastModifiedBy>
  <cp:revision>81</cp:revision>
  <dcterms:created xsi:type="dcterms:W3CDTF">2011-05-27T04:52:39Z</dcterms:created>
  <dcterms:modified xsi:type="dcterms:W3CDTF">2012-12-01T12:35:28Z</dcterms:modified>
</cp:coreProperties>
</file>