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7" r:id="rId3"/>
    <p:sldId id="381" r:id="rId4"/>
    <p:sldId id="358" r:id="rId5"/>
    <p:sldId id="363" r:id="rId6"/>
    <p:sldId id="365" r:id="rId7"/>
    <p:sldId id="372" r:id="rId8"/>
    <p:sldId id="380" r:id="rId9"/>
    <p:sldId id="366" r:id="rId10"/>
    <p:sldId id="367" r:id="rId11"/>
    <p:sldId id="368" r:id="rId12"/>
    <p:sldId id="370" r:id="rId13"/>
    <p:sldId id="371" r:id="rId14"/>
    <p:sldId id="374" r:id="rId15"/>
    <p:sldId id="377" r:id="rId16"/>
    <p:sldId id="378" r:id="rId17"/>
    <p:sldId id="379" r:id="rId18"/>
    <p:sldId id="359" r:id="rId19"/>
    <p:sldId id="3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87E6-3E4E-44E7-804D-EE23CDDDF91A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879F-FBEC-435E-B698-F037E439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16ED-7F87-4859-933F-89CB297278B5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C5B7-2BA5-4E07-A2F4-CF6E8C85C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АртПрофиФорум\фото  ВР\лого-колледж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143248"/>
            <a:ext cx="4476749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807249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pc="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Государственное бюджетное образовательное учреждение</a:t>
            </a:r>
            <a:endParaRPr lang="en-US" spc="3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/>
            <a:r>
              <a:rPr lang="ru-RU" spc="3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среднего профессионального образования</a:t>
            </a:r>
          </a:p>
          <a:p>
            <a:pPr algn="ctr"/>
            <a:r>
              <a:rPr lang="ru-RU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Колледж ландшафтного дизайна №18</a:t>
            </a:r>
            <a:endParaRPr lang="ru-RU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64318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Москва, Южное Измайлово, ул. Чечулина, 3</a:t>
            </a:r>
            <a:endParaRPr lang="ru-RU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Первые шаги в профессии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Практика для получения первоначальных навыков и умений проводится в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собственном учебном хозяйстве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Здесь созданы все условия чтобы полюбить свою будущую профессию.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2" descr="сканирование0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4876" y="2714620"/>
            <a:ext cx="417671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esktop\фотографии\DSC01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14620"/>
            <a:ext cx="4143404" cy="3165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Практика по цветоводству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5" descr="120"/>
          <p:cNvPicPr>
            <a:picLocks noChangeAspect="1" noChangeArrowheads="1"/>
          </p:cNvPicPr>
          <p:nvPr/>
        </p:nvPicPr>
        <p:blipFill>
          <a:blip r:embed="rId2" cstate="email"/>
          <a:srcRect r="-1650"/>
          <a:stretch>
            <a:fillRect/>
          </a:stretch>
        </p:blipFill>
        <p:spPr>
          <a:xfrm>
            <a:off x="5143504" y="857232"/>
            <a:ext cx="3000396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_gen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3786190"/>
            <a:ext cx="3024188" cy="2378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F:\фото\КЛД\IMG_50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857232"/>
            <a:ext cx="364333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6" descr="y_d764c4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00438"/>
            <a:ext cx="364333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Выпускная практика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100010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Выпускной курс – и ты почти профессионал.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Это творение наших идей, мыслей и наших рук.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Судите сами. Что было в теплице и что стало.</a:t>
            </a:r>
            <a:endParaRPr lang="ru-RU" dirty="0"/>
          </a:p>
        </p:txBody>
      </p:sp>
      <p:pic>
        <p:nvPicPr>
          <p:cNvPr id="1027" name="Picture 3" descr="C:\Users\USER\Desktop\фотографии\DSC012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500306"/>
            <a:ext cx="3789355" cy="3305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USER\Desktop\фотографии\DSC012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2500306"/>
            <a:ext cx="4429156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Аранжировка цветов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я с лесовиком сижу ближ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857232"/>
            <a:ext cx="3725862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DSCF1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500438"/>
            <a:ext cx="378621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F:\Фото день открытых дверей\DSCN05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32"/>
            <a:ext cx="378621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Творческие работы учащихся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F:\Фото день открытых дверей\DSCN0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071546"/>
            <a:ext cx="328614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F:\Фото день открытых дверей\DSCN0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00108"/>
            <a:ext cx="4000528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F:\Фото день открытых дверей\DSCN05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328614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Конкурс «Лучший по профессии»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071546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Конкурс «Лучший по профессии» является финалом производственного обучения учащихся. 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Это демонстрация  умений и знаний, полученных за  годы обучения в колледже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USER\Desktop\фотографии\IMG_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86058"/>
            <a:ext cx="4000528" cy="3214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USER\Desktop\фотографии\IMG_52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786058"/>
            <a:ext cx="379728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Оформление цветников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21442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Измайловский Парк Культуры и Отдыха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user\Desktop\Н.А\Ученики\Изображение 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85992"/>
            <a:ext cx="3714776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фото алуси 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285992"/>
            <a:ext cx="3643338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Участие в городских мероприятиях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Фестиваль на ВВЦ « Читая, растут профессионалы!»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http://k18.mskcollege.ru/images/stories/y_81dde07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348880"/>
            <a:ext cx="4104456" cy="330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ttp://k18.mskcollege.ru/images/stories/y_536e9ea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348880"/>
            <a:ext cx="4104456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Социальные партнеры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84296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Мосремстрой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ГУП 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Мосзеленхоз</a:t>
            </a:r>
            <a:endParaRPr lang="ru-RU" sz="2800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ПСФ ООО «Ландшафтный дизайн»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«Грин Хаус»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Медра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Макаровская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ТК («Садовая коллекция»)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«Ландшафтное искусство»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ОАО « 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Воздухотехника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«Формула сада»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ГринСити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Филиал ГУП </a:t>
            </a:r>
            <a:r>
              <a:rPr lang="ru-RU" sz="2800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Мосзеленхоз</a:t>
            </a: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Измайловский совхоз декоративного садоводства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ГУП «Ритуал» и еще более 30 организаций</a:t>
            </a:r>
            <a:endParaRPr lang="ru-RU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Контакты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071546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Приемная комиссия</a:t>
            </a:r>
            <a:r>
              <a:rPr lang="en-US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тел.</a:t>
            </a:r>
            <a:r>
              <a:rPr lang="ru-RU" sz="44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(499) 748-54-98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Секретариат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тел/факс </a:t>
            </a:r>
            <a:r>
              <a:rPr lang="en-US" sz="4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(499) 308-23-20</a:t>
            </a:r>
            <a:endParaRPr lang="ru-RU" sz="4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сайт в Интернет:</a:t>
            </a:r>
            <a:endParaRPr lang="en-US" sz="3600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www.tldpro.ru</a:t>
            </a:r>
            <a:endParaRPr lang="ru-RU" sz="36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Адрес электронной почты: 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Kld2005</a:t>
            </a:r>
            <a:r>
              <a:rPr lang="ru-RU" sz="3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-3</a:t>
            </a:r>
            <a:r>
              <a:rPr lang="en-US" sz="3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@</a:t>
            </a:r>
            <a:r>
              <a:rPr lang="en-US" sz="36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mail.ru</a:t>
            </a:r>
            <a:endParaRPr lang="ru-RU" sz="36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8" name="Picture 11" descr="сканирова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785926"/>
            <a:ext cx="7929617" cy="4286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4285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Колледж ландшафтного дизайна №18 – 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профильный колледж Москвы по специальностям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«Садово-парковое и ландшафтное строительство» и «Флористика»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4285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Директор Колледжа ландшафтного дизайна №18 –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         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Жильцова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Людмила Дмитриевна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http://k18.mskcollege.ru/images/stories/direc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" y="-6172200"/>
            <a:ext cx="1905000" cy="2543175"/>
          </a:xfrm>
          <a:prstGeom prst="rect">
            <a:avLst/>
          </a:prstGeom>
          <a:noFill/>
        </p:spPr>
      </p:pic>
      <p:pic>
        <p:nvPicPr>
          <p:cNvPr id="16388" name="Picture 4" descr="http://k18.mskcollege.ru/images/stories/direc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" y="-6172200"/>
            <a:ext cx="1905000" cy="2543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1071546"/>
            <a:ext cx="49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«Заслуженный учитель Российской Федерации» и «Отличник профессионально-технического образования».</a:t>
            </a:r>
            <a:b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системе профессионального образования работает с 1978 года. Вместе с коллективом она прошло сложный путь преобразования ПТУ – ВПУ – ПЛ – Техникум – Колледж. </a:t>
            </a:r>
            <a:b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Указом Президента Российской Федерации от 5 мая 2005 года № 509 "О награждении государственными наградами Российской Федерации».</a:t>
            </a:r>
          </a:p>
          <a:p>
            <a:r>
              <a:rPr lang="ru-RU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Жильцова Людмила Дмитриевна награждена  МЕДАЛЬЮ ОРДЕНА "ЗА ЗАСЛУГИ ПЕРЕД ОТЕЧЕСТВОМ" II СТЕПЕНИ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http://k18.mskcollege.ru/images/stories/directo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736"/>
            <a:ext cx="285752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IMG_03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000504"/>
            <a:ext cx="3857652" cy="215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IMG_04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000504"/>
            <a:ext cx="3857652" cy="216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Подразделение №1 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42918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Профессии начального профессионального образования</a:t>
            </a:r>
          </a:p>
          <a:p>
            <a:pPr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«Мастер в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садово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парковом и ландшафтном строительстве»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квалификация: рабочий зеленого хозяйства</a:t>
            </a:r>
          </a:p>
          <a:p>
            <a:pPr algn="ctr">
              <a:defRPr/>
            </a:pPr>
            <a:endParaRPr lang="en-US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Тракторист-машинист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сельскохозяйственного производства»                                                        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квалификация: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Тракторист –машинист сельскохозяйственного производства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Водитель автомобиля </a:t>
            </a:r>
          </a:p>
          <a:p>
            <a:pPr algn="ctr">
              <a:defRPr/>
            </a:pPr>
            <a:endParaRPr 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Подразделение №3 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42918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Профессиональная подготовка на базе 7 – 8 класса общеобразовательных школ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«Садовник»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квалификация: садовник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«Слесарь по изготовлению деталей и узлов систем вентиляции, кондиционирования воздуха, пневмотранспорта и аспирации»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квалификация: слесарь по изготовлению деталей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 узлов систем вентиляции, кондиционирования воздуха, пневмотранспорта и аспирации»</a:t>
            </a:r>
          </a:p>
        </p:txBody>
      </p:sp>
      <p:pic>
        <p:nvPicPr>
          <p:cNvPr id="14" name="Picture 2" descr="J:\АртПрофиФорум\Новая папка\IMG_32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786190"/>
            <a:ext cx="328614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:\фото\КЛД\SDC133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786190"/>
            <a:ext cx="328614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Подразделение №2 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4291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Учебное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Продукция учебного хозяйства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8" name="Picture 3" descr="P30401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428736"/>
            <a:ext cx="4032250" cy="21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P10102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1428736"/>
            <a:ext cx="3816350" cy="2160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5" descr="P10102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3714753"/>
            <a:ext cx="403225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6" descr="40"/>
          <p:cNvPicPr>
            <a:picLocks noChangeAspect="1" noChangeArrowheads="1"/>
          </p:cNvPicPr>
          <p:nvPr/>
        </p:nvPicPr>
        <p:blipFill>
          <a:blip r:embed="rId5" cstate="email"/>
          <a:srcRect r="-2029"/>
          <a:stretch>
            <a:fillRect/>
          </a:stretch>
        </p:blipFill>
        <p:spPr>
          <a:xfrm>
            <a:off x="4857752" y="3714753"/>
            <a:ext cx="3889375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Участники конкурса</a:t>
            </a:r>
          </a:p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 Московские мастера -2012»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           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187176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USER\Desktop\фотографии\фотографии\DSC01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928802"/>
            <a:ext cx="3286147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500563" y="1857364"/>
            <a:ext cx="3929089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Пугина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Ирина Александровна</a:t>
            </a:r>
            <a:endParaRPr lang="ru-RU" sz="2000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Родилась 15 апреля 1994 года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в г. Москве. Обучается 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группе № 11-12С, 2 курс.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Ирина очень ответственный 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дисциплинированный человек,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занимается волейболом.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Ирина учиться в вечерней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школе и планирует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продолжить обучение 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колледже, потому что любит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свою профессию.</a:t>
            </a:r>
          </a:p>
          <a:p>
            <a:pPr>
              <a:buNone/>
            </a:pPr>
            <a:endParaRPr 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Участники конкурса</a:t>
            </a:r>
          </a:p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 Московские мастера – 2012г»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107154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3" descr="C:\Users\USER\Desktop\фотографии\фотографии\DSC01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000240"/>
            <a:ext cx="3500462" cy="4143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5" y="1928802"/>
            <a:ext cx="45720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Королев Евгений Александрович </a:t>
            </a:r>
          </a:p>
          <a:p>
            <a:endParaRPr lang="ru-RU" sz="2000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Родился 20 сентября 1992 года в г. Москве. 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Женя  обучается в группе № 11-12С, 2 курс по профессии « Садовник».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За время обучения  Женя зарекомендовал себя   организованным, ответственным и активным учащимся. 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Он любит свою профессию и продолжит свое обучение в стенах колледжа.</a:t>
            </a:r>
          </a:p>
          <a:p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6143644"/>
            <a:ext cx="4429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www.tldpro.ru</a:t>
            </a:r>
            <a:endParaRPr lang="ru-RU" sz="2000" spc="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defRPr/>
            </a:pPr>
            <a:r>
              <a:rPr lang="ru-RU" sz="2000" spc="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(499) 748-54-98</a:t>
            </a:r>
          </a:p>
          <a:p>
            <a:pPr algn="ctr">
              <a:defRPr/>
            </a:pPr>
            <a:endParaRPr lang="ru-RU" sz="2000" spc="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Мы учимся!</a:t>
            </a:r>
            <a:endParaRPr lang="ru-RU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Без теории нет практики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7" descr="DSCF08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4876" y="3857628"/>
            <a:ext cx="3816350" cy="237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сканирование0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786190"/>
            <a:ext cx="378621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USER\Desktop\фотографии\фотографии\IMG_52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285860"/>
            <a:ext cx="378621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C:\Users\USER\Desktop\фотографии\фотографии\DSC012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285860"/>
            <a:ext cx="3786214" cy="2357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600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Марина</cp:lastModifiedBy>
  <cp:revision>69</cp:revision>
  <dcterms:created xsi:type="dcterms:W3CDTF">2011-01-29T09:15:50Z</dcterms:created>
  <dcterms:modified xsi:type="dcterms:W3CDTF">2012-12-01T09:25:14Z</dcterms:modified>
</cp:coreProperties>
</file>