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2" r:id="rId4"/>
    <p:sldId id="257" r:id="rId5"/>
    <p:sldId id="263" r:id="rId6"/>
    <p:sldId id="258" r:id="rId7"/>
    <p:sldId id="259" r:id="rId8"/>
    <p:sldId id="260" r:id="rId9"/>
    <p:sldId id="264" r:id="rId10"/>
    <p:sldId id="269" r:id="rId11"/>
    <p:sldId id="265" r:id="rId12"/>
    <p:sldId id="266" r:id="rId13"/>
    <p:sldId id="268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762000"/>
            <a:ext cx="7086600" cy="2123658"/>
          </a:xfrm>
          <a:prstGeom prst="rect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ПРИЁМЫ КОМПРЕССИИ ТЕКСТА</a:t>
            </a:r>
            <a:endParaRPr lang="ru-RU" sz="4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 класс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29000" y="449580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Подготовила Игнатова Ю. С.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762000"/>
            <a:ext cx="838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ПРАКТИКУМ</a:t>
            </a:r>
            <a:endParaRPr lang="ru-RU" sz="8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85800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ПРИЕМЫ УПРОЩЕНИЯ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Блок-схема: узел 3"/>
          <p:cNvSpPr/>
          <p:nvPr/>
        </p:nvSpPr>
        <p:spPr>
          <a:xfrm>
            <a:off x="457200" y="18288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62000" y="152400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слияние нескольких предложений в одно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Блок-схема: узел 6"/>
          <p:cNvSpPr/>
          <p:nvPr/>
        </p:nvSpPr>
        <p:spPr>
          <a:xfrm>
            <a:off x="457200" y="29718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762000" y="25908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ЗАМЕНА ПРЯМОЙ РЕЧИ КОСВЕННОЙ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лок-схема: узел 9"/>
          <p:cNvSpPr/>
          <p:nvPr/>
        </p:nvSpPr>
        <p:spPr>
          <a:xfrm>
            <a:off x="457200" y="38100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14400" y="3666528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ЗАМЕНА СЛОЖНЫХ СИНТАКСИЧЕСКИХ КОНСТРУКЦИЙ ПРОСТЫМИ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09600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ПРАКТИКУМ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295400"/>
            <a:ext cx="88392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Мастерская </a:t>
            </a:r>
            <a:r>
              <a:rPr lang="ru-RU" sz="2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Саврасова</a:t>
            </a:r>
            <a:r>
              <a:rPr lang="ru-RU" sz="2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резко отличалась от других.   В тех работали по необходимости и по обязанности. Иногда зевали и скучали. Здесь не думали о школьных наградах и отличиях. Здесь горячо любили искусство, работу, увлекались до самозабвения.</a:t>
            </a:r>
            <a:endParaRPr lang="ru-RU" sz="2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3962400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мастерской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Саврасова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не скучали, не думали о наградах и отличиях, здесь горячо любили искусство и работу.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762000"/>
            <a:ext cx="838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ПРАКТИКУМ</a:t>
            </a:r>
            <a:endParaRPr lang="ru-RU" sz="8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990600"/>
            <a:ext cx="624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УРОК!!!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403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ПОДРОБНОЕ ИЗЛОЖЕНИЕ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381000" y="1524000"/>
            <a:ext cx="3276600" cy="4732318"/>
            <a:chOff x="381000" y="1524000"/>
            <a:chExt cx="3276600" cy="4732318"/>
          </a:xfrm>
        </p:grpSpPr>
        <p:sp>
          <p:nvSpPr>
            <p:cNvPr id="3" name="TextBox 2"/>
            <p:cNvSpPr txBox="1"/>
            <p:nvPr/>
          </p:nvSpPr>
          <p:spPr>
            <a:xfrm>
              <a:off x="381000" y="2286000"/>
              <a:ext cx="3276600" cy="39703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предполагает последовательное, полное воспроизведение исходного текста с сохранением композиционных и языковых особенностей.</a:t>
              </a:r>
              <a:endPara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Стрелка вниз 4"/>
            <p:cNvSpPr/>
            <p:nvPr/>
          </p:nvSpPr>
          <p:spPr>
            <a:xfrm>
              <a:off x="1524000" y="1524000"/>
              <a:ext cx="381000" cy="7620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5334000" y="304800"/>
            <a:ext cx="3429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СЖАТОЕ ИЗЛОЖЕНИЕ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5257800" y="1447800"/>
            <a:ext cx="3429000" cy="4732318"/>
            <a:chOff x="5257800" y="1447800"/>
            <a:chExt cx="3429000" cy="4732318"/>
          </a:xfrm>
        </p:grpSpPr>
        <p:sp>
          <p:nvSpPr>
            <p:cNvPr id="8" name="Стрелка вниз 7"/>
            <p:cNvSpPr/>
            <p:nvPr/>
          </p:nvSpPr>
          <p:spPr>
            <a:xfrm>
              <a:off x="6858000" y="1447800"/>
              <a:ext cx="381000" cy="7620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257800" y="2209800"/>
              <a:ext cx="3429000" cy="39703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предполагает краткое изложение содержания исходного текста, не допуская искажения фактов и используя ключевые авторские слова.</a:t>
              </a:r>
              <a:endPara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533400"/>
            <a:ext cx="731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КРИТЕРИИ ОЦЕНИВАНИЯ ИЗЛОЖЕНИЯ.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828800"/>
            <a:ext cx="8153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002060"/>
                </a:solidFill>
              </a:rPr>
              <a:t>Экзаменуемый применил 1 или несколько приёмов сжатия текста, использовав их на протяжении всего текста 3  балла</a:t>
            </a:r>
          </a:p>
          <a:p>
            <a:endParaRPr lang="ru-RU" sz="2200" b="1" dirty="0" smtClean="0">
              <a:solidFill>
                <a:srgbClr val="002060"/>
              </a:solidFill>
            </a:endParaRPr>
          </a:p>
          <a:p>
            <a:r>
              <a:rPr lang="ru-RU" sz="2200" b="1" dirty="0" smtClean="0">
                <a:solidFill>
                  <a:srgbClr val="002060"/>
                </a:solidFill>
              </a:rPr>
              <a:t>Экзаменуемый применил 1 приём или несколько приёмов сжатия текста, использовав их для сжатия 3 </a:t>
            </a:r>
            <a:r>
              <a:rPr lang="ru-RU" sz="2200" b="1" dirty="0" err="1" smtClean="0">
                <a:solidFill>
                  <a:srgbClr val="002060"/>
                </a:solidFill>
              </a:rPr>
              <a:t>микротем</a:t>
            </a:r>
            <a:r>
              <a:rPr lang="ru-RU" sz="2200" b="1" dirty="0" smtClean="0">
                <a:solidFill>
                  <a:srgbClr val="002060"/>
                </a:solidFill>
              </a:rPr>
              <a:t>  2балла</a:t>
            </a:r>
          </a:p>
          <a:p>
            <a:endParaRPr lang="ru-RU" sz="2200" b="1" dirty="0" smtClean="0">
              <a:solidFill>
                <a:srgbClr val="002060"/>
              </a:solidFill>
            </a:endParaRPr>
          </a:p>
          <a:p>
            <a:r>
              <a:rPr lang="ru-RU" sz="2200" b="1" dirty="0" smtClean="0">
                <a:solidFill>
                  <a:srgbClr val="002060"/>
                </a:solidFill>
              </a:rPr>
              <a:t>Экзаменуемый применил 1 или несколько приёмов сжатия текста, использовав их для сжатия 2 </a:t>
            </a:r>
            <a:r>
              <a:rPr lang="ru-RU" sz="2200" b="1" dirty="0" err="1" smtClean="0">
                <a:solidFill>
                  <a:srgbClr val="002060"/>
                </a:solidFill>
              </a:rPr>
              <a:t>микротем</a:t>
            </a:r>
            <a:r>
              <a:rPr lang="ru-RU" sz="2200" b="1" dirty="0" smtClean="0">
                <a:solidFill>
                  <a:srgbClr val="002060"/>
                </a:solidFill>
              </a:rPr>
              <a:t> текста 1 балл</a:t>
            </a:r>
          </a:p>
          <a:p>
            <a:endParaRPr lang="ru-RU" sz="2200" b="1" dirty="0" smtClean="0">
              <a:solidFill>
                <a:srgbClr val="002060"/>
              </a:solidFill>
            </a:endParaRPr>
          </a:p>
          <a:p>
            <a:r>
              <a:rPr lang="ru-RU" sz="2200" b="1" dirty="0" smtClean="0">
                <a:solidFill>
                  <a:srgbClr val="002060"/>
                </a:solidFill>
              </a:rPr>
              <a:t>Экзаменуемый применил 1 или несколько приёмов сжатия текста, использовав их для сжатия 1 </a:t>
            </a:r>
            <a:r>
              <a:rPr lang="ru-RU" sz="2200" b="1" dirty="0" err="1" smtClean="0">
                <a:solidFill>
                  <a:srgbClr val="002060"/>
                </a:solidFill>
              </a:rPr>
              <a:t>микротемы</a:t>
            </a:r>
            <a:r>
              <a:rPr lang="ru-RU" sz="2200" b="1" dirty="0" smtClean="0">
                <a:solidFill>
                  <a:srgbClr val="002060"/>
                </a:solidFill>
              </a:rPr>
              <a:t> текста, или экзаменуемый не использовал приёмы сжатия текста   0 баллов</a:t>
            </a:r>
            <a:endParaRPr lang="ru-RU" sz="2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5334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ПРИЕМЫ СЖАТИЯ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3622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обобщение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1800" y="23622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исключение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19800" y="23622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упрощение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 rot="2239941">
            <a:off x="1746936" y="1454360"/>
            <a:ext cx="3048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4114800" y="1600201"/>
            <a:ext cx="3048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rot="18698247">
            <a:off x="5846477" y="1314700"/>
            <a:ext cx="275201" cy="9520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0960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ПРИЕМЫ ОБОБЩЕНИЯ: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Блок-схема: узел 4"/>
          <p:cNvSpPr/>
          <p:nvPr/>
        </p:nvSpPr>
        <p:spPr>
          <a:xfrm>
            <a:off x="609600" y="22860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914400" y="1752601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замена однородных членов обобщающим наименованием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лок-схема: узел 8"/>
          <p:cNvSpPr/>
          <p:nvPr/>
        </p:nvSpPr>
        <p:spPr>
          <a:xfrm>
            <a:off x="609600" y="3886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990600" y="32766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ЗАМЕНА ПРЕДЛОЖЕНИЯ ИЛИ ЕГО ЧАСТИ ОПРЕДЕЛИТЕЛЬНЫМ ИЛИ ОТРИЦАТЕЛЬНЫМ МЕСТОИМЕНИЕМ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лок-схема: узел 10"/>
          <p:cNvSpPr/>
          <p:nvPr/>
        </p:nvSpPr>
        <p:spPr>
          <a:xfrm>
            <a:off x="609600" y="52578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914400" y="48768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ОБЪЕДИНЕНИЕ РЯДА ПРЕДЛОЖЕНИЙ, СВЯЗАННЫХ ОДНОЙ МЫСЛЬЮ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Многие утверждают, что слушать музыку дома даже лучше, чем в зале: 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44780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 шепчется, не шуршит конфетными бумажками, не кашляет, не скрипит креслами. 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447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никто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4478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 мешает.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9191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ПРАКТИКУМ.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8153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Жизнь семьи Серовых была наполнена художественной работой отца, обсуждением выставок, разговорами на темы искусства. У Серовых часто собирались не только живописцы, но и музыканты, скульпторы, артисты, поэты. Среди них актеры Москвин, Комиссаров, Добронравов, художники Ефимов,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Кончаловский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Яковлев, Крымов, музыканты Нейгауз, Рихтер, поэт Пастернак.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5029200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Жизнь семьи Серовых протекала в творческой атмосфере.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3058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ПРИЕМЫ ИСКЛЮЧЕНИЯ</a:t>
            </a:r>
          </a:p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(исключение второстепенной информации, подробностей, деталей, уточнений)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Блок-схема: узел 3"/>
          <p:cNvSpPr/>
          <p:nvPr/>
        </p:nvSpPr>
        <p:spPr>
          <a:xfrm>
            <a:off x="381000" y="2514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09600" y="22098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вводные слова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узел 5"/>
          <p:cNvSpPr/>
          <p:nvPr/>
        </p:nvSpPr>
        <p:spPr>
          <a:xfrm flipV="1">
            <a:off x="381000" y="3276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381000" y="41148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381000" y="5029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381000" y="5791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09600" y="29718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однородные члены предложения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3810001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повторы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47244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однотипные целые предложения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0" y="54864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риторические вопросы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Есть люди, которым все всегда ясно.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48400" y="3048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Это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10400" y="3048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они, по их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7620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же собственному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1800" y="7620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мнению,</a:t>
            </a:r>
            <a:endParaRPr lang="ru-RU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5800" y="7620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лучше всех разбираются в 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1219201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политике, медицине, образовании – короче говоря, 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676400"/>
            <a:ext cx="9829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любых областях человеческого знания и деятельности</a:t>
            </a:r>
            <a:r>
              <a:rPr lang="ru-RU" sz="2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9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2133600"/>
            <a:ext cx="533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Такие «знат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ок</a:t>
            </a:r>
            <a:r>
              <a:rPr lang="ru-RU" sz="3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и» ничему </a:t>
            </a:r>
            <a:endParaRPr lang="ru-RU" sz="3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2667000"/>
            <a:ext cx="2895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 удивляются,</a:t>
            </a:r>
            <a:endParaRPr lang="ru-RU" sz="3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95600" y="2667000"/>
            <a:ext cx="1752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 потому</a:t>
            </a:r>
            <a:endParaRPr lang="ru-RU" sz="3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05000" y="3124200"/>
            <a:ext cx="7239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даже самое  </a:t>
            </a:r>
            <a:endParaRPr lang="ru-RU" sz="3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3530025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люди, которым все ясно, - 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38600" y="3124200"/>
            <a:ext cx="4572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маленькое. Вообще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05400" y="3581400"/>
            <a:ext cx="3657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безнадежные люди.</a:t>
            </a:r>
            <a:endParaRPr lang="ru-RU" sz="3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95800" y="2667000"/>
            <a:ext cx="434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не способны совершить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31242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открытие,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442</Words>
  <Application>Microsoft Office PowerPoint</Application>
  <PresentationFormat>Экран (4:3)</PresentationFormat>
  <Paragraphs>64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Silent</dc:creator>
  <cp:lastModifiedBy>1</cp:lastModifiedBy>
  <cp:revision>65</cp:revision>
  <dcterms:created xsi:type="dcterms:W3CDTF">2011-10-02T10:44:29Z</dcterms:created>
  <dcterms:modified xsi:type="dcterms:W3CDTF">2011-10-12T11:23:16Z</dcterms:modified>
</cp:coreProperties>
</file>