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4" r:id="rId3"/>
  </p:sldMasterIdLst>
  <p:sldIdLst>
    <p:sldId id="260" r:id="rId4"/>
    <p:sldId id="258" r:id="rId5"/>
    <p:sldId id="259" r:id="rId6"/>
    <p:sldId id="267" r:id="rId7"/>
    <p:sldId id="262" r:id="rId8"/>
    <p:sldId id="268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AA0BA-355B-459E-9FD7-A104D1E176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3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23883-407B-4F0E-9EDB-10ED388EC5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4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0F44C-FB58-4FCA-8ACB-E8BA7FD5F9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CD47C-C1DA-4DF4-898A-69C2DD7411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78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8AEA7-D24F-4A7F-AB6F-DC7AF64E86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9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7C50-CB5F-4B03-A44E-E0E0DC34EC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62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21DAE-F068-4526-B017-375B2C69BD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16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005E3-5740-43EA-A2BD-DC37B2FA41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25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A5651-035C-4FE0-A778-7B19F5B30F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80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988B1-78EA-45A6-9777-E87F6B4FEF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95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DA25-00F1-4DE9-82DB-93ECE2A927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6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503CF-8524-4908-A59D-776A8536E8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40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3A341-538F-4CCD-8058-E2007953D4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40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7217A-4C31-48BB-A423-8C49237F18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36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A43DD-7B5F-4ADD-AFCC-F826DC378F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26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899B5-BFA6-4EBA-BDED-B7B5295967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50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1E16E-F121-4863-9087-060C57D068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26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FCB8E-9CCF-4AC6-A629-69C7D5456E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3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89F39-4135-415D-A9E6-C3FD2157E6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18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CC819-FF82-4CA6-8C9B-A1129E80051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04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D51D-AB97-47FF-981C-F74348A454F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7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974B3-281F-445A-BB7E-F3A587FAF4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D938-4C24-4146-B78F-BA636E4848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29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2406C-C6CF-4080-B2F1-E89AE25980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66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5F2E8-AA67-4F8B-8A9C-0879C12C1E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8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05B65-380B-4C28-9CD8-79DE88C7A2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11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52A690-7A50-4952-8CE8-2EF24BFB06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4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7A17F0-7059-4701-A7A2-57B1989365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83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E91752-1919-4AC4-99B5-4EEC4988C4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04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F0227A-0D1F-4A87-80B9-176483CF3E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89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542350-96AC-45DD-B377-E80FCEFF64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13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9D8DC8-51CD-411D-A7F7-6B974E3E1E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62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31AD7F-B11A-4B16-B5CA-2F5FDA72EB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4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5557C-344E-45EE-8C5C-06C07A45C2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5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8DA093-B905-4A95-9616-ADD22410A7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34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2AAD22-BF24-4576-8EFD-51B0748BE5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42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4CD0F2-D9BF-4D8D-BCBC-600E979D8E6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23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AA0BA-355B-459E-9FD7-A104D1E176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21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503CF-8524-4908-A59D-776A8536E8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5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D938-4C24-4146-B78F-BA636E4848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34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5557C-344E-45EE-8C5C-06C07A45C2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40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F8F69-85F0-4DE8-B8B0-78599D5F99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42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B69C-0E6B-430D-9DC8-8389E2DC8A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18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AD7D-CA53-46A3-890A-4B8B5074A5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5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F8F69-85F0-4DE8-B8B0-78599D5F99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220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71976-639F-4616-B722-9409DF998B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25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0D3B5-4A8B-4A9D-BAB9-8F6F85C46E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39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23883-407B-4F0E-9EDB-10ED388EC5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35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0F44C-FB58-4FCA-8ACB-E8BA7FD5F9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523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CD47C-C1DA-4DF4-898A-69C2DD7411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84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8AEA7-D24F-4A7F-AB6F-DC7AF64E86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950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7C50-CB5F-4B03-A44E-E0E0DC34EC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321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21DAE-F068-4526-B017-375B2C69BD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3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005E3-5740-43EA-A2BD-DC37B2FA41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8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A5651-035C-4FE0-A778-7B19F5B30F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1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B69C-0E6B-430D-9DC8-8389E2DC8A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910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988B1-78EA-45A6-9777-E87F6B4FEF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62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DA25-00F1-4DE9-82DB-93ECE2A927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508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3A341-538F-4CCD-8058-E2007953D4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400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7217A-4C31-48BB-A423-8C49237F18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7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AD7D-CA53-46A3-890A-4B8B5074A5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6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71976-639F-4616-B722-9409DF998B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3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0D3B5-4A8B-4A9D-BAB9-8F6F85C46E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3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7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E310D-3864-49AA-8FEB-D6460A2B899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6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7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C1E451-E644-4875-A939-90EC2F4EDD9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8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7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E310D-3864-49AA-8FEB-D6460A2B899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1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832" y="1196752"/>
            <a:ext cx="5760640" cy="1038448"/>
          </a:xfrm>
        </p:spPr>
        <p:txBody>
          <a:bodyPr>
            <a:normAutofit fontScale="90000"/>
          </a:bodyPr>
          <a:lstStyle/>
          <a:p>
            <a:r>
              <a:rPr lang="ru-RU" sz="2400" b="1" i="1" dirty="0"/>
              <a:t>МАТЕМАТИКА 6 </a:t>
            </a:r>
            <a:r>
              <a:rPr lang="ru-RU" sz="3100" b="1" i="1" dirty="0" smtClean="0"/>
              <a:t>класс</a:t>
            </a:r>
            <a:br>
              <a:rPr lang="ru-RU" sz="3100" b="1" i="1" dirty="0" smtClean="0"/>
            </a:br>
            <a:r>
              <a:rPr lang="ru-RU" sz="3100" b="1" i="1" dirty="0" smtClean="0"/>
              <a:t>«Сложение и вычитание дробей»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2400" b="1" dirty="0" smtClean="0"/>
              <a:t>(для интерактивной доски)</a:t>
            </a:r>
            <a:r>
              <a:rPr lang="ru-RU" sz="3100" b="1" i="1" dirty="0" smtClean="0"/>
              <a:t>                               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>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> 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>                                    </a:t>
            </a:r>
            <a:r>
              <a:rPr lang="ru-RU" sz="2400" b="1" i="1" dirty="0" smtClean="0"/>
              <a:t>                                   </a:t>
            </a:r>
            <a:endParaRPr lang="ru-RU" sz="1600" b="1" i="1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848" y="4102100"/>
            <a:ext cx="5256584" cy="19911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Выполнил: Шапков В. П.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учитель МБОУ «СОШ №31»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/>
              <a:t>г.Курска</a:t>
            </a:r>
            <a:r>
              <a:rPr lang="ru-RU" sz="2800" b="1" dirty="0" smtClean="0"/>
              <a:t>          </a:t>
            </a:r>
            <a:r>
              <a:rPr lang="ru-RU" b="1" u="sng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  </a:t>
            </a:r>
            <a:r>
              <a:rPr lang="en-US" sz="1800" b="1" dirty="0" smtClean="0"/>
              <a:t> </a:t>
            </a:r>
            <a:endParaRPr lang="ru-RU" sz="1800" b="1" dirty="0"/>
          </a:p>
        </p:txBody>
      </p:sp>
      <p:pic>
        <p:nvPicPr>
          <p:cNvPr id="344068" name="Picture 4" descr="BD0596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2679700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52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9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586814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1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03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4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04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4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5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6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CC66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E2B8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CC66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E2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Оформление по умолчанию">
  <a:themeElements>
    <a:clrScheme name="Оформление по умолчанию 13">
      <a:dk1>
        <a:srgbClr val="000000"/>
      </a:dk1>
      <a:lt1>
        <a:srgbClr val="FFCC66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E2B8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CC66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E2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3">
      <a:dk1>
        <a:srgbClr val="000000"/>
      </a:dk1>
      <a:lt1>
        <a:srgbClr val="FFCC66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E2B8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CC66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E2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Оформление по умолчанию</vt:lpstr>
      <vt:lpstr>14_Оформление по умолчанию</vt:lpstr>
      <vt:lpstr>1_Оформление по умолчанию</vt:lpstr>
      <vt:lpstr>МАТЕМАТИКА 6 класс «Сложение и вычитание дробей» (для интерактивной доски)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дробей</dc:title>
  <dc:creator>User</dc:creator>
  <cp:lastModifiedBy>User</cp:lastModifiedBy>
  <cp:revision>9</cp:revision>
  <dcterms:created xsi:type="dcterms:W3CDTF">2012-04-12T19:28:19Z</dcterms:created>
  <dcterms:modified xsi:type="dcterms:W3CDTF">2012-04-14T19:39:39Z</dcterms:modified>
</cp:coreProperties>
</file>