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65" r:id="rId2"/>
    <p:sldId id="343" r:id="rId3"/>
    <p:sldId id="342" r:id="rId4"/>
    <p:sldId id="288" r:id="rId5"/>
    <p:sldId id="381" r:id="rId6"/>
    <p:sldId id="374" r:id="rId7"/>
    <p:sldId id="347" r:id="rId8"/>
    <p:sldId id="386" r:id="rId9"/>
    <p:sldId id="378" r:id="rId10"/>
    <p:sldId id="37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48" r:id="rId19"/>
    <p:sldId id="349" r:id="rId20"/>
    <p:sldId id="370" r:id="rId21"/>
    <p:sldId id="366" r:id="rId22"/>
    <p:sldId id="380" r:id="rId23"/>
    <p:sldId id="345" r:id="rId24"/>
    <p:sldId id="379" r:id="rId25"/>
    <p:sldId id="353" r:id="rId26"/>
    <p:sldId id="354" r:id="rId27"/>
    <p:sldId id="355" r:id="rId28"/>
    <p:sldId id="356" r:id="rId29"/>
    <p:sldId id="357" r:id="rId30"/>
    <p:sldId id="371" r:id="rId31"/>
    <p:sldId id="358" r:id="rId32"/>
    <p:sldId id="372" r:id="rId33"/>
    <p:sldId id="360" r:id="rId34"/>
    <p:sldId id="361" r:id="rId35"/>
    <p:sldId id="363" r:id="rId36"/>
    <p:sldId id="364" r:id="rId37"/>
    <p:sldId id="271" r:id="rId38"/>
    <p:sldId id="272" r:id="rId39"/>
    <p:sldId id="385" r:id="rId40"/>
    <p:sldId id="273" r:id="rId41"/>
    <p:sldId id="328" r:id="rId42"/>
    <p:sldId id="329" r:id="rId43"/>
    <p:sldId id="330" r:id="rId44"/>
    <p:sldId id="331" r:id="rId45"/>
    <p:sldId id="332" r:id="rId46"/>
    <p:sldId id="382" r:id="rId47"/>
    <p:sldId id="333" r:id="rId48"/>
    <p:sldId id="367" r:id="rId49"/>
    <p:sldId id="334" r:id="rId50"/>
    <p:sldId id="335" r:id="rId51"/>
    <p:sldId id="336" r:id="rId52"/>
    <p:sldId id="279" r:id="rId53"/>
    <p:sldId id="281" r:id="rId54"/>
    <p:sldId id="280" r:id="rId55"/>
    <p:sldId id="28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3399"/>
    <a:srgbClr val="E4ED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91CCC-6CF5-4D93-BAC6-304CC741287E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9FD319-2D20-471A-AA83-490626031604}">
      <dgm:prSet phldrT="[Текст]"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Употребление алкоголя</a:t>
          </a:r>
          <a:endParaRPr lang="ru-RU" b="1" dirty="0">
            <a:solidFill>
              <a:srgbClr val="0000FF"/>
            </a:solidFill>
          </a:endParaRPr>
        </a:p>
      </dgm:t>
    </dgm:pt>
    <dgm:pt modelId="{1ACE8272-5AAA-4C2F-9406-39C3573A9163}" type="parTrans" cxnId="{8E88632E-A66D-4E59-AF2F-48D2E5059578}">
      <dgm:prSet/>
      <dgm:spPr/>
      <dgm:t>
        <a:bodyPr/>
        <a:lstStyle/>
        <a:p>
          <a:endParaRPr lang="ru-RU"/>
        </a:p>
      </dgm:t>
    </dgm:pt>
    <dgm:pt modelId="{AEAB514B-998E-48CA-8BB0-A7D4CAFDA753}" type="sibTrans" cxnId="{8E88632E-A66D-4E59-AF2F-48D2E5059578}">
      <dgm:prSet/>
      <dgm:spPr/>
      <dgm:t>
        <a:bodyPr/>
        <a:lstStyle/>
        <a:p>
          <a:endParaRPr lang="ru-RU"/>
        </a:p>
      </dgm:t>
    </dgm:pt>
    <dgm:pt modelId="{EC5D37F7-7EEB-435F-B994-EF0FA84ACFD3}">
      <dgm:prSet phldrT="[Текст]"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Неправильное питание</a:t>
          </a:r>
          <a:endParaRPr lang="ru-RU" b="1" dirty="0">
            <a:solidFill>
              <a:srgbClr val="0000FF"/>
            </a:solidFill>
          </a:endParaRPr>
        </a:p>
      </dgm:t>
    </dgm:pt>
    <dgm:pt modelId="{B5948803-8DBA-415B-9C10-BE614A1E3892}" type="parTrans" cxnId="{FCCCBAC0-02B6-4961-8C3B-E39E28FD6C69}">
      <dgm:prSet/>
      <dgm:spPr/>
      <dgm:t>
        <a:bodyPr/>
        <a:lstStyle/>
        <a:p>
          <a:endParaRPr lang="ru-RU"/>
        </a:p>
      </dgm:t>
    </dgm:pt>
    <dgm:pt modelId="{0CE69A2A-B9C7-44D2-B756-189B0241D74C}" type="sibTrans" cxnId="{FCCCBAC0-02B6-4961-8C3B-E39E28FD6C69}">
      <dgm:prSet/>
      <dgm:spPr/>
      <dgm:t>
        <a:bodyPr/>
        <a:lstStyle/>
        <a:p>
          <a:endParaRPr lang="ru-RU"/>
        </a:p>
      </dgm:t>
    </dgm:pt>
    <dgm:pt modelId="{B1A96E7F-5112-4B43-884C-D715140D2DA5}">
      <dgm:prSet phldrT="[Текст]"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Курение</a:t>
          </a:r>
          <a:endParaRPr lang="ru-RU" b="1" dirty="0">
            <a:solidFill>
              <a:srgbClr val="0000FF"/>
            </a:solidFill>
          </a:endParaRPr>
        </a:p>
      </dgm:t>
    </dgm:pt>
    <dgm:pt modelId="{1CF88DE5-D4E7-414D-87C9-C067BA251249}" type="parTrans" cxnId="{BFA8CEB0-C725-4E12-B36E-CE81C4A31DBB}">
      <dgm:prSet/>
      <dgm:spPr/>
      <dgm:t>
        <a:bodyPr/>
        <a:lstStyle/>
        <a:p>
          <a:endParaRPr lang="ru-RU"/>
        </a:p>
      </dgm:t>
    </dgm:pt>
    <dgm:pt modelId="{EC0E5B84-DD24-4871-936E-3DDFC897EAA0}" type="sibTrans" cxnId="{BFA8CEB0-C725-4E12-B36E-CE81C4A31DBB}">
      <dgm:prSet/>
      <dgm:spPr/>
      <dgm:t>
        <a:bodyPr/>
        <a:lstStyle/>
        <a:p>
          <a:endParaRPr lang="ru-RU"/>
        </a:p>
      </dgm:t>
    </dgm:pt>
    <dgm:pt modelId="{243BAAE9-3D04-4CAF-BD99-A24FFA9A8864}">
      <dgm:prSet phldrT="[Текст]"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наркомания</a:t>
          </a:r>
          <a:endParaRPr lang="ru-RU" b="1" dirty="0">
            <a:solidFill>
              <a:srgbClr val="0000FF"/>
            </a:solidFill>
          </a:endParaRPr>
        </a:p>
      </dgm:t>
    </dgm:pt>
    <dgm:pt modelId="{FFB0DCA9-EA81-407F-BB4B-0CAE54F5889B}" type="parTrans" cxnId="{EFF5EA24-F76C-4460-AAE7-0A3C77EA21D7}">
      <dgm:prSet/>
      <dgm:spPr/>
      <dgm:t>
        <a:bodyPr/>
        <a:lstStyle/>
        <a:p>
          <a:endParaRPr lang="ru-RU"/>
        </a:p>
      </dgm:t>
    </dgm:pt>
    <dgm:pt modelId="{F5558E4E-6443-4E39-84E8-933A1D96D53E}" type="sibTrans" cxnId="{EFF5EA24-F76C-4460-AAE7-0A3C77EA21D7}">
      <dgm:prSet/>
      <dgm:spPr/>
      <dgm:t>
        <a:bodyPr/>
        <a:lstStyle/>
        <a:p>
          <a:endParaRPr lang="ru-RU"/>
        </a:p>
      </dgm:t>
    </dgm:pt>
    <dgm:pt modelId="{DB44D26A-50AC-49A9-85E9-853E7DC0EDFC}" type="pres">
      <dgm:prSet presAssocID="{A5B91CCC-6CF5-4D93-BAC6-304CC74128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B482E-7AA4-40C1-B978-ED65C690F9FF}" type="pres">
      <dgm:prSet presAssocID="{CD9FD319-2D20-471A-AA83-490626031604}" presName="node" presStyleLbl="node1" presStyleIdx="0" presStyleCnt="4" custLinFactNeighborX="602" custLinFactNeighborY="-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D23B4-5B94-4860-BCCE-53DA8F43EF6A}" type="pres">
      <dgm:prSet presAssocID="{AEAB514B-998E-48CA-8BB0-A7D4CAFDA753}" presName="sibTrans" presStyleCnt="0"/>
      <dgm:spPr/>
    </dgm:pt>
    <dgm:pt modelId="{5950F0DC-722E-4BE0-BC1B-1BDA711A4C10}" type="pres">
      <dgm:prSet presAssocID="{EC5D37F7-7EEB-435F-B994-EF0FA84ACF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5C982-E0C9-406D-BDBA-E7A6A3050E9B}" type="pres">
      <dgm:prSet presAssocID="{0CE69A2A-B9C7-44D2-B756-189B0241D74C}" presName="sibTrans" presStyleCnt="0"/>
      <dgm:spPr/>
    </dgm:pt>
    <dgm:pt modelId="{83ECD916-A714-48E9-A430-A2216CA252D0}" type="pres">
      <dgm:prSet presAssocID="{B1A96E7F-5112-4B43-884C-D715140D2D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F6C72-F06A-4371-A65D-8B4472DD181B}" type="pres">
      <dgm:prSet presAssocID="{EC0E5B84-DD24-4871-936E-3DDFC897EAA0}" presName="sibTrans" presStyleCnt="0"/>
      <dgm:spPr/>
    </dgm:pt>
    <dgm:pt modelId="{D56629C6-9B71-49E8-B25B-D3CB47EE9F46}" type="pres">
      <dgm:prSet presAssocID="{243BAAE9-3D04-4CAF-BD99-A24FFA9A88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76922-8181-4AFE-B222-B00EC39F4385}" type="presOf" srcId="{B1A96E7F-5112-4B43-884C-D715140D2DA5}" destId="{83ECD916-A714-48E9-A430-A2216CA252D0}" srcOrd="0" destOrd="0" presId="urn:microsoft.com/office/officeart/2005/8/layout/default"/>
    <dgm:cxn modelId="{FCCCBAC0-02B6-4961-8C3B-E39E28FD6C69}" srcId="{A5B91CCC-6CF5-4D93-BAC6-304CC741287E}" destId="{EC5D37F7-7EEB-435F-B994-EF0FA84ACFD3}" srcOrd="1" destOrd="0" parTransId="{B5948803-8DBA-415B-9C10-BE614A1E3892}" sibTransId="{0CE69A2A-B9C7-44D2-B756-189B0241D74C}"/>
    <dgm:cxn modelId="{0F91A257-C9D7-439A-AE20-82969E39658E}" type="presOf" srcId="{EC5D37F7-7EEB-435F-B994-EF0FA84ACFD3}" destId="{5950F0DC-722E-4BE0-BC1B-1BDA711A4C10}" srcOrd="0" destOrd="0" presId="urn:microsoft.com/office/officeart/2005/8/layout/default"/>
    <dgm:cxn modelId="{03921656-7CB0-4F42-AF90-23F9A2A30D5E}" type="presOf" srcId="{243BAAE9-3D04-4CAF-BD99-A24FFA9A8864}" destId="{D56629C6-9B71-49E8-B25B-D3CB47EE9F46}" srcOrd="0" destOrd="0" presId="urn:microsoft.com/office/officeart/2005/8/layout/default"/>
    <dgm:cxn modelId="{D1BD0BAF-12E6-4467-963D-C1D80FEB01CA}" type="presOf" srcId="{CD9FD319-2D20-471A-AA83-490626031604}" destId="{402B482E-7AA4-40C1-B978-ED65C690F9FF}" srcOrd="0" destOrd="0" presId="urn:microsoft.com/office/officeart/2005/8/layout/default"/>
    <dgm:cxn modelId="{49451B8E-3D63-4017-B159-55B5CCFAF323}" type="presOf" srcId="{A5B91CCC-6CF5-4D93-BAC6-304CC741287E}" destId="{DB44D26A-50AC-49A9-85E9-853E7DC0EDFC}" srcOrd="0" destOrd="0" presId="urn:microsoft.com/office/officeart/2005/8/layout/default"/>
    <dgm:cxn modelId="{BFA8CEB0-C725-4E12-B36E-CE81C4A31DBB}" srcId="{A5B91CCC-6CF5-4D93-BAC6-304CC741287E}" destId="{B1A96E7F-5112-4B43-884C-D715140D2DA5}" srcOrd="2" destOrd="0" parTransId="{1CF88DE5-D4E7-414D-87C9-C067BA251249}" sibTransId="{EC0E5B84-DD24-4871-936E-3DDFC897EAA0}"/>
    <dgm:cxn modelId="{EFF5EA24-F76C-4460-AAE7-0A3C77EA21D7}" srcId="{A5B91CCC-6CF5-4D93-BAC6-304CC741287E}" destId="{243BAAE9-3D04-4CAF-BD99-A24FFA9A8864}" srcOrd="3" destOrd="0" parTransId="{FFB0DCA9-EA81-407F-BB4B-0CAE54F5889B}" sibTransId="{F5558E4E-6443-4E39-84E8-933A1D96D53E}"/>
    <dgm:cxn modelId="{8E88632E-A66D-4E59-AF2F-48D2E5059578}" srcId="{A5B91CCC-6CF5-4D93-BAC6-304CC741287E}" destId="{CD9FD319-2D20-471A-AA83-490626031604}" srcOrd="0" destOrd="0" parTransId="{1ACE8272-5AAA-4C2F-9406-39C3573A9163}" sibTransId="{AEAB514B-998E-48CA-8BB0-A7D4CAFDA753}"/>
    <dgm:cxn modelId="{6D2125FD-FBA4-47B4-8F4F-E2C38868919F}" type="presParOf" srcId="{DB44D26A-50AC-49A9-85E9-853E7DC0EDFC}" destId="{402B482E-7AA4-40C1-B978-ED65C690F9FF}" srcOrd="0" destOrd="0" presId="urn:microsoft.com/office/officeart/2005/8/layout/default"/>
    <dgm:cxn modelId="{F4F4EBD7-5267-424A-8FB1-809C8C9BB129}" type="presParOf" srcId="{DB44D26A-50AC-49A9-85E9-853E7DC0EDFC}" destId="{438D23B4-5B94-4860-BCCE-53DA8F43EF6A}" srcOrd="1" destOrd="0" presId="urn:microsoft.com/office/officeart/2005/8/layout/default"/>
    <dgm:cxn modelId="{43A761CC-1BC1-4FBC-BCD7-447CC502D550}" type="presParOf" srcId="{DB44D26A-50AC-49A9-85E9-853E7DC0EDFC}" destId="{5950F0DC-722E-4BE0-BC1B-1BDA711A4C10}" srcOrd="2" destOrd="0" presId="urn:microsoft.com/office/officeart/2005/8/layout/default"/>
    <dgm:cxn modelId="{227BD70A-C799-44EC-B1E9-F2A8B0355647}" type="presParOf" srcId="{DB44D26A-50AC-49A9-85E9-853E7DC0EDFC}" destId="{8C85C982-E0C9-406D-BDBA-E7A6A3050E9B}" srcOrd="3" destOrd="0" presId="urn:microsoft.com/office/officeart/2005/8/layout/default"/>
    <dgm:cxn modelId="{02156289-40D4-4D51-8399-504C35D4EA14}" type="presParOf" srcId="{DB44D26A-50AC-49A9-85E9-853E7DC0EDFC}" destId="{83ECD916-A714-48E9-A430-A2216CA252D0}" srcOrd="4" destOrd="0" presId="urn:microsoft.com/office/officeart/2005/8/layout/default"/>
    <dgm:cxn modelId="{CC465A7C-589A-4A0C-AF33-6B4B7EB24BA1}" type="presParOf" srcId="{DB44D26A-50AC-49A9-85E9-853E7DC0EDFC}" destId="{30EF6C72-F06A-4371-A65D-8B4472DD181B}" srcOrd="5" destOrd="0" presId="urn:microsoft.com/office/officeart/2005/8/layout/default"/>
    <dgm:cxn modelId="{DA430AC5-A1B0-4AB9-A7F2-5FE0719BF2A5}" type="presParOf" srcId="{DB44D26A-50AC-49A9-85E9-853E7DC0EDFC}" destId="{D56629C6-9B71-49E8-B25B-D3CB47EE9F4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2F818-8903-44EE-84CE-D559F421C635}" type="doc">
      <dgm:prSet loTypeId="urn:microsoft.com/office/officeart/2005/8/layout/l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C46D33-D567-4FAF-A7AD-AE7CAA9761FC}">
      <dgm:prSet phldrT="[Текст]"/>
      <dgm:spPr/>
      <dgm:t>
        <a:bodyPr/>
        <a:lstStyle/>
        <a:p>
          <a:r>
            <a:rPr lang="ru-RU" dirty="0" smtClean="0"/>
            <a:t>Положительные последствия</a:t>
          </a:r>
          <a:endParaRPr lang="ru-RU" dirty="0"/>
        </a:p>
      </dgm:t>
    </dgm:pt>
    <dgm:pt modelId="{6F50A527-1DAB-4A4D-A0E9-E69D805799F0}" type="parTrans" cxnId="{1CE27612-F435-4F5A-AF56-5820CE36F439}">
      <dgm:prSet/>
      <dgm:spPr/>
      <dgm:t>
        <a:bodyPr/>
        <a:lstStyle/>
        <a:p>
          <a:endParaRPr lang="ru-RU"/>
        </a:p>
      </dgm:t>
    </dgm:pt>
    <dgm:pt modelId="{E9EFB088-6CC3-4B0B-84AD-3C1C7230B6C2}" type="sibTrans" cxnId="{1CE27612-F435-4F5A-AF56-5820CE36F439}">
      <dgm:prSet/>
      <dgm:spPr/>
      <dgm:t>
        <a:bodyPr/>
        <a:lstStyle/>
        <a:p>
          <a:endParaRPr lang="ru-RU"/>
        </a:p>
      </dgm:t>
    </dgm:pt>
    <dgm:pt modelId="{0DD9D2A3-5F57-49B1-A7E8-699FD58AD064}">
      <dgm:prSet phldrT="[Текст]"/>
      <dgm:spPr/>
      <dgm:t>
        <a:bodyPr/>
        <a:lstStyle/>
        <a:p>
          <a:r>
            <a:rPr lang="ru-RU" b="1" dirty="0" smtClean="0"/>
            <a:t>Будешь иметь здоровый цвет лица.</a:t>
          </a:r>
          <a:endParaRPr lang="ru-RU" dirty="0"/>
        </a:p>
      </dgm:t>
    </dgm:pt>
    <dgm:pt modelId="{C67316EF-AA44-4C0D-BE20-3E17F9CF67C9}" type="parTrans" cxnId="{222BFC87-5AFF-40AC-B54D-5A9A37F5F33B}">
      <dgm:prSet/>
      <dgm:spPr/>
      <dgm:t>
        <a:bodyPr/>
        <a:lstStyle/>
        <a:p>
          <a:endParaRPr lang="ru-RU"/>
        </a:p>
      </dgm:t>
    </dgm:pt>
    <dgm:pt modelId="{8F81FFF9-2D84-449F-B787-24C90499234E}" type="sibTrans" cxnId="{222BFC87-5AFF-40AC-B54D-5A9A37F5F33B}">
      <dgm:prSet/>
      <dgm:spPr/>
      <dgm:t>
        <a:bodyPr/>
        <a:lstStyle/>
        <a:p>
          <a:endParaRPr lang="ru-RU"/>
        </a:p>
      </dgm:t>
    </dgm:pt>
    <dgm:pt modelId="{DD795A9F-3286-4C7C-ACEB-39B5083A43FD}">
      <dgm:prSet phldrT="[Текст]"/>
      <dgm:spPr/>
      <dgm:t>
        <a:bodyPr/>
        <a:lstStyle/>
        <a:p>
          <a:r>
            <a:rPr lang="ru-RU" dirty="0" smtClean="0"/>
            <a:t>Отрицательные последствия</a:t>
          </a:r>
          <a:endParaRPr lang="ru-RU" dirty="0"/>
        </a:p>
      </dgm:t>
    </dgm:pt>
    <dgm:pt modelId="{E7DF99FC-C256-4D30-B020-E24D35539DA0}" type="parTrans" cxnId="{BA9368B3-64A4-4AE4-8D13-8B6DD99A0E96}">
      <dgm:prSet/>
      <dgm:spPr/>
      <dgm:t>
        <a:bodyPr/>
        <a:lstStyle/>
        <a:p>
          <a:endParaRPr lang="ru-RU"/>
        </a:p>
      </dgm:t>
    </dgm:pt>
    <dgm:pt modelId="{8CDDF6B1-2BDD-40D6-ADA6-547BA559619B}" type="sibTrans" cxnId="{BA9368B3-64A4-4AE4-8D13-8B6DD99A0E96}">
      <dgm:prSet/>
      <dgm:spPr/>
      <dgm:t>
        <a:bodyPr/>
        <a:lstStyle/>
        <a:p>
          <a:endParaRPr lang="ru-RU"/>
        </a:p>
      </dgm:t>
    </dgm:pt>
    <dgm:pt modelId="{CD4146E1-E6AC-413A-9E3E-E0546CB83A92}">
      <dgm:prSet phldrT="[Текст]"/>
      <dgm:spPr/>
      <dgm:t>
        <a:bodyPr/>
        <a:lstStyle/>
        <a:p>
          <a:r>
            <a:rPr lang="ru-RU" b="1" dirty="0" smtClean="0"/>
            <a:t>Быстро портятся зубы.</a:t>
          </a:r>
          <a:endParaRPr lang="ru-RU" dirty="0"/>
        </a:p>
      </dgm:t>
    </dgm:pt>
    <dgm:pt modelId="{128D52AC-6A8F-4801-B311-E6AFAF0F6B34}" type="parTrans" cxnId="{66647121-30CF-41AE-8CB6-353A5A40EF69}">
      <dgm:prSet/>
      <dgm:spPr/>
      <dgm:t>
        <a:bodyPr/>
        <a:lstStyle/>
        <a:p>
          <a:endParaRPr lang="ru-RU"/>
        </a:p>
      </dgm:t>
    </dgm:pt>
    <dgm:pt modelId="{08077955-A916-4477-9AA3-16BD6339F261}" type="sibTrans" cxnId="{66647121-30CF-41AE-8CB6-353A5A40EF69}">
      <dgm:prSet/>
      <dgm:spPr/>
      <dgm:t>
        <a:bodyPr/>
        <a:lstStyle/>
        <a:p>
          <a:endParaRPr lang="ru-RU"/>
        </a:p>
      </dgm:t>
    </dgm:pt>
    <dgm:pt modelId="{873DED11-B4C0-4B59-8F8A-3688B8643DA7}">
      <dgm:prSet phldrT="[Текст]"/>
      <dgm:spPr/>
      <dgm:t>
        <a:bodyPr/>
        <a:lstStyle/>
        <a:p>
          <a:r>
            <a:rPr lang="ru-RU" b="1" dirty="0" smtClean="0"/>
            <a:t>Спазмы сосудов конечностей, головного мозга, приводящие к утрате работоспособности.</a:t>
          </a:r>
          <a:endParaRPr lang="ru-RU" dirty="0"/>
        </a:p>
      </dgm:t>
    </dgm:pt>
    <dgm:pt modelId="{09616ACE-ED84-4348-A645-AFF22DF69BE3}" type="parTrans" cxnId="{99025ABB-FB49-49C3-993A-3070E0BA6174}">
      <dgm:prSet/>
      <dgm:spPr/>
      <dgm:t>
        <a:bodyPr/>
        <a:lstStyle/>
        <a:p>
          <a:endParaRPr lang="ru-RU"/>
        </a:p>
      </dgm:t>
    </dgm:pt>
    <dgm:pt modelId="{62D68891-C5DB-40C6-9411-79E339428A05}" type="sibTrans" cxnId="{99025ABB-FB49-49C3-993A-3070E0BA6174}">
      <dgm:prSet/>
      <dgm:spPr/>
      <dgm:t>
        <a:bodyPr/>
        <a:lstStyle/>
        <a:p>
          <a:endParaRPr lang="ru-RU"/>
        </a:p>
      </dgm:t>
    </dgm:pt>
    <dgm:pt modelId="{9046BFDD-AE90-48D6-897B-7F051F264175}">
      <dgm:prSet/>
      <dgm:spPr/>
      <dgm:t>
        <a:bodyPr/>
        <a:lstStyle/>
        <a:p>
          <a:r>
            <a:rPr lang="ru-RU" b="1" smtClean="0"/>
            <a:t>Не будешь подвержен бронхолегочным заболеванием.</a:t>
          </a:r>
          <a:endParaRPr lang="ru-RU" b="1" dirty="0"/>
        </a:p>
      </dgm:t>
    </dgm:pt>
    <dgm:pt modelId="{8D72C53C-81CD-4073-A703-06410B2AE8A3}" type="parTrans" cxnId="{BA3621B6-04CC-48AD-858A-B2A007E7C5A2}">
      <dgm:prSet/>
      <dgm:spPr/>
      <dgm:t>
        <a:bodyPr/>
        <a:lstStyle/>
        <a:p>
          <a:endParaRPr lang="ru-RU"/>
        </a:p>
      </dgm:t>
    </dgm:pt>
    <dgm:pt modelId="{9CA1A675-6A1F-4AB2-9AAB-EBBC1A33B8B4}" type="sibTrans" cxnId="{BA3621B6-04CC-48AD-858A-B2A007E7C5A2}">
      <dgm:prSet/>
      <dgm:spPr/>
      <dgm:t>
        <a:bodyPr/>
        <a:lstStyle/>
        <a:p>
          <a:endParaRPr lang="ru-RU"/>
        </a:p>
      </dgm:t>
    </dgm:pt>
    <dgm:pt modelId="{09DAA9EF-F4AF-47E6-B5C1-F75B283DB78E}">
      <dgm:prSet/>
      <dgm:spPr/>
      <dgm:t>
        <a:bodyPr/>
        <a:lstStyle/>
        <a:p>
          <a:r>
            <a:rPr lang="ru-RU" b="1" smtClean="0"/>
            <a:t>Уменьшишь риск заболеть раком легких, сахарным диабетом.</a:t>
          </a:r>
          <a:endParaRPr lang="ru-RU" b="1" dirty="0"/>
        </a:p>
      </dgm:t>
    </dgm:pt>
    <dgm:pt modelId="{9603B0CA-D88C-4213-B92B-9235E4B8072A}" type="parTrans" cxnId="{4158C3BA-809C-4D5A-88C9-3ABF67DD6063}">
      <dgm:prSet/>
      <dgm:spPr/>
      <dgm:t>
        <a:bodyPr/>
        <a:lstStyle/>
        <a:p>
          <a:endParaRPr lang="ru-RU"/>
        </a:p>
      </dgm:t>
    </dgm:pt>
    <dgm:pt modelId="{D0FF44F5-656E-4148-86FE-CCC7B4251FAE}" type="sibTrans" cxnId="{4158C3BA-809C-4D5A-88C9-3ABF67DD6063}">
      <dgm:prSet/>
      <dgm:spPr/>
      <dgm:t>
        <a:bodyPr/>
        <a:lstStyle/>
        <a:p>
          <a:endParaRPr lang="ru-RU"/>
        </a:p>
      </dgm:t>
    </dgm:pt>
    <dgm:pt modelId="{083548BA-A966-48BF-A2BB-A55258967AB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Землистый цвет лица.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7DB7F6F-5B99-4A25-A68F-F1E5BD0A4551}" type="parTrans" cxnId="{1BDF51E5-D4C6-4B9E-815A-C87E362FA03F}">
      <dgm:prSet/>
      <dgm:spPr/>
      <dgm:t>
        <a:bodyPr/>
        <a:lstStyle/>
        <a:p>
          <a:endParaRPr lang="ru-RU"/>
        </a:p>
      </dgm:t>
    </dgm:pt>
    <dgm:pt modelId="{E6016FD2-8C8B-435D-91AD-647D98E07E84}" type="sibTrans" cxnId="{1BDF51E5-D4C6-4B9E-815A-C87E362FA03F}">
      <dgm:prSet/>
      <dgm:spPr/>
      <dgm:t>
        <a:bodyPr/>
        <a:lstStyle/>
        <a:p>
          <a:endParaRPr lang="ru-RU"/>
        </a:p>
      </dgm:t>
    </dgm:pt>
    <dgm:pt modelId="{46EF2D04-547B-4C30-9E25-A7BB201676A5}" type="pres">
      <dgm:prSet presAssocID="{1602F818-8903-44EE-84CE-D559F421C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A886D-AF1E-4D14-9038-C0E2EE3262DE}" type="pres">
      <dgm:prSet presAssocID="{4BC46D33-D567-4FAF-A7AD-AE7CAA9761FC}" presName="vertFlow" presStyleCnt="0"/>
      <dgm:spPr/>
    </dgm:pt>
    <dgm:pt modelId="{149DD2ED-5DDF-4245-8285-F15E6675C021}" type="pres">
      <dgm:prSet presAssocID="{4BC46D33-D567-4FAF-A7AD-AE7CAA9761FC}" presName="header" presStyleLbl="node1" presStyleIdx="0" presStyleCnt="2" custLinFactNeighborX="-26709" custLinFactNeighborY="55422"/>
      <dgm:spPr/>
      <dgm:t>
        <a:bodyPr/>
        <a:lstStyle/>
        <a:p>
          <a:endParaRPr lang="ru-RU"/>
        </a:p>
      </dgm:t>
    </dgm:pt>
    <dgm:pt modelId="{59180983-78C3-4169-897D-7093AB7AF1FE}" type="pres">
      <dgm:prSet presAssocID="{9603B0CA-D88C-4213-B92B-9235E4B8072A}" presName="parTrans" presStyleLbl="sibTrans2D1" presStyleIdx="0" presStyleCnt="6"/>
      <dgm:spPr/>
      <dgm:t>
        <a:bodyPr/>
        <a:lstStyle/>
        <a:p>
          <a:endParaRPr lang="ru-RU"/>
        </a:p>
      </dgm:t>
    </dgm:pt>
    <dgm:pt modelId="{05B14BD9-EE99-4C0A-BE5B-F9FD343BB9BA}" type="pres">
      <dgm:prSet presAssocID="{09DAA9EF-F4AF-47E6-B5C1-F75B283DB78E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4D530-9343-44CE-9458-57129776BA06}" type="pres">
      <dgm:prSet presAssocID="{D0FF44F5-656E-4148-86FE-CCC7B4251FA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62F8A30-7B11-4881-A096-871422D2E301}" type="pres">
      <dgm:prSet presAssocID="{9046BFDD-AE90-48D6-897B-7F051F264175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78079-28FB-4188-A4EC-4A6135A97CFA}" type="pres">
      <dgm:prSet presAssocID="{9CA1A675-6A1F-4AB2-9AAB-EBBC1A33B8B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FF83666-B79B-4FF4-AD03-0938EBC5AE4A}" type="pres">
      <dgm:prSet presAssocID="{0DD9D2A3-5F57-49B1-A7E8-699FD58AD06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ED146-9D37-4659-90F7-BD8C33EF6E05}" type="pres">
      <dgm:prSet presAssocID="{4BC46D33-D567-4FAF-A7AD-AE7CAA9761FC}" presName="hSp" presStyleCnt="0"/>
      <dgm:spPr/>
    </dgm:pt>
    <dgm:pt modelId="{A647F38B-DE4A-4751-8A9D-C9FEEF17C320}" type="pres">
      <dgm:prSet presAssocID="{DD795A9F-3286-4C7C-ACEB-39B5083A43FD}" presName="vertFlow" presStyleCnt="0"/>
      <dgm:spPr/>
    </dgm:pt>
    <dgm:pt modelId="{B551D210-0EB0-4313-BEB3-5639F12AE2CB}" type="pres">
      <dgm:prSet presAssocID="{DD795A9F-3286-4C7C-ACEB-39B5083A43FD}" presName="header" presStyleLbl="node1" presStyleIdx="1" presStyleCnt="2" custLinFactNeighborX="43992" custLinFactNeighborY="55422"/>
      <dgm:spPr/>
      <dgm:t>
        <a:bodyPr/>
        <a:lstStyle/>
        <a:p>
          <a:endParaRPr lang="ru-RU"/>
        </a:p>
      </dgm:t>
    </dgm:pt>
    <dgm:pt modelId="{A672FE69-EDAF-4250-BB1C-31DBB23B32F3}" type="pres">
      <dgm:prSet presAssocID="{128D52AC-6A8F-4801-B311-E6AFAF0F6B3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E568FC8-7476-4FF4-B74D-E6E9C18B074F}" type="pres">
      <dgm:prSet presAssocID="{CD4146E1-E6AC-413A-9E3E-E0546CB83A9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C6AD5-8A6B-4434-ACB6-1EAA037FEE45}" type="pres">
      <dgm:prSet presAssocID="{08077955-A916-4477-9AA3-16BD6339F26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073C8E6-E7F8-45EF-8757-3918EDDB1D9C}" type="pres">
      <dgm:prSet presAssocID="{083548BA-A966-48BF-A2BB-A55258967AB5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214DC-23D1-459E-B123-BC804677D570}" type="pres">
      <dgm:prSet presAssocID="{E6016FD2-8C8B-435D-91AD-647D98E07E84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5A4C177-2399-4758-9A15-F71D36BFE192}" type="pres">
      <dgm:prSet presAssocID="{873DED11-B4C0-4B59-8F8A-3688B8643DA7}" presName="child" presStyleLbl="alignAccFollowNode1" presStyleIdx="5" presStyleCnt="6" custScaleX="12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47121-30CF-41AE-8CB6-353A5A40EF69}" srcId="{DD795A9F-3286-4C7C-ACEB-39B5083A43FD}" destId="{CD4146E1-E6AC-413A-9E3E-E0546CB83A92}" srcOrd="0" destOrd="0" parTransId="{128D52AC-6A8F-4801-B311-E6AFAF0F6B34}" sibTransId="{08077955-A916-4477-9AA3-16BD6339F261}"/>
    <dgm:cxn modelId="{4158C3BA-809C-4D5A-88C9-3ABF67DD6063}" srcId="{4BC46D33-D567-4FAF-A7AD-AE7CAA9761FC}" destId="{09DAA9EF-F4AF-47E6-B5C1-F75B283DB78E}" srcOrd="0" destOrd="0" parTransId="{9603B0CA-D88C-4213-B92B-9235E4B8072A}" sibTransId="{D0FF44F5-656E-4148-86FE-CCC7B4251FAE}"/>
    <dgm:cxn modelId="{99025ABB-FB49-49C3-993A-3070E0BA6174}" srcId="{DD795A9F-3286-4C7C-ACEB-39B5083A43FD}" destId="{873DED11-B4C0-4B59-8F8A-3688B8643DA7}" srcOrd="2" destOrd="0" parTransId="{09616ACE-ED84-4348-A645-AFF22DF69BE3}" sibTransId="{62D68891-C5DB-40C6-9411-79E339428A05}"/>
    <dgm:cxn modelId="{54B26116-DD90-4FB6-9529-2C3E02E2C669}" type="presOf" srcId="{083548BA-A966-48BF-A2BB-A55258967AB5}" destId="{E073C8E6-E7F8-45EF-8757-3918EDDB1D9C}" srcOrd="0" destOrd="0" presId="urn:microsoft.com/office/officeart/2005/8/layout/lProcess1"/>
    <dgm:cxn modelId="{220FB12E-D2D4-49DD-908B-AE0138ABECDB}" type="presOf" srcId="{E6016FD2-8C8B-435D-91AD-647D98E07E84}" destId="{9ED214DC-23D1-459E-B123-BC804677D570}" srcOrd="0" destOrd="0" presId="urn:microsoft.com/office/officeart/2005/8/layout/lProcess1"/>
    <dgm:cxn modelId="{0AA8B5E0-95CA-4AC9-B51C-4BCD4AD99D78}" type="presOf" srcId="{1602F818-8903-44EE-84CE-D559F421C635}" destId="{46EF2D04-547B-4C30-9E25-A7BB201676A5}" srcOrd="0" destOrd="0" presId="urn:microsoft.com/office/officeart/2005/8/layout/lProcess1"/>
    <dgm:cxn modelId="{11ACF845-EAAA-4640-979C-F25DA7C45069}" type="presOf" srcId="{0DD9D2A3-5F57-49B1-A7E8-699FD58AD064}" destId="{0FF83666-B79B-4FF4-AD03-0938EBC5AE4A}" srcOrd="0" destOrd="0" presId="urn:microsoft.com/office/officeart/2005/8/layout/lProcess1"/>
    <dgm:cxn modelId="{19147C18-8BB7-4247-98AB-A3F85525AF2D}" type="presOf" srcId="{09DAA9EF-F4AF-47E6-B5C1-F75B283DB78E}" destId="{05B14BD9-EE99-4C0A-BE5B-F9FD343BB9BA}" srcOrd="0" destOrd="0" presId="urn:microsoft.com/office/officeart/2005/8/layout/lProcess1"/>
    <dgm:cxn modelId="{1CE27612-F435-4F5A-AF56-5820CE36F439}" srcId="{1602F818-8903-44EE-84CE-D559F421C635}" destId="{4BC46D33-D567-4FAF-A7AD-AE7CAA9761FC}" srcOrd="0" destOrd="0" parTransId="{6F50A527-1DAB-4A4D-A0E9-E69D805799F0}" sibTransId="{E9EFB088-6CC3-4B0B-84AD-3C1C7230B6C2}"/>
    <dgm:cxn modelId="{87EB2099-53DA-4382-A21E-DE1E969AAE76}" type="presOf" srcId="{128D52AC-6A8F-4801-B311-E6AFAF0F6B34}" destId="{A672FE69-EDAF-4250-BB1C-31DBB23B32F3}" srcOrd="0" destOrd="0" presId="urn:microsoft.com/office/officeart/2005/8/layout/lProcess1"/>
    <dgm:cxn modelId="{E21B94B4-57BE-4581-945B-A4B133A5FCFB}" type="presOf" srcId="{4BC46D33-D567-4FAF-A7AD-AE7CAA9761FC}" destId="{149DD2ED-5DDF-4245-8285-F15E6675C021}" srcOrd="0" destOrd="0" presId="urn:microsoft.com/office/officeart/2005/8/layout/lProcess1"/>
    <dgm:cxn modelId="{A2893AA5-74B4-4642-9CE7-D1D24CFE6777}" type="presOf" srcId="{9CA1A675-6A1F-4AB2-9AAB-EBBC1A33B8B4}" destId="{D0D78079-28FB-4188-A4EC-4A6135A97CFA}" srcOrd="0" destOrd="0" presId="urn:microsoft.com/office/officeart/2005/8/layout/lProcess1"/>
    <dgm:cxn modelId="{1A2A0549-7B87-405D-B655-EA12F8F8FDF1}" type="presOf" srcId="{D0FF44F5-656E-4148-86FE-CCC7B4251FAE}" destId="{6264D530-9343-44CE-9458-57129776BA06}" srcOrd="0" destOrd="0" presId="urn:microsoft.com/office/officeart/2005/8/layout/lProcess1"/>
    <dgm:cxn modelId="{422318BE-A79C-40F0-88BD-4A7749AE6606}" type="presOf" srcId="{CD4146E1-E6AC-413A-9E3E-E0546CB83A92}" destId="{8E568FC8-7476-4FF4-B74D-E6E9C18B074F}" srcOrd="0" destOrd="0" presId="urn:microsoft.com/office/officeart/2005/8/layout/lProcess1"/>
    <dgm:cxn modelId="{9D239CA2-76BE-446A-92B8-2F0E97A7C6E9}" type="presOf" srcId="{DD795A9F-3286-4C7C-ACEB-39B5083A43FD}" destId="{B551D210-0EB0-4313-BEB3-5639F12AE2CB}" srcOrd="0" destOrd="0" presId="urn:microsoft.com/office/officeart/2005/8/layout/lProcess1"/>
    <dgm:cxn modelId="{8033A57F-775D-47D8-8EB0-0AA4200244F0}" type="presOf" srcId="{9603B0CA-D88C-4213-B92B-9235E4B8072A}" destId="{59180983-78C3-4169-897D-7093AB7AF1FE}" srcOrd="0" destOrd="0" presId="urn:microsoft.com/office/officeart/2005/8/layout/lProcess1"/>
    <dgm:cxn modelId="{1BDF51E5-D4C6-4B9E-815A-C87E362FA03F}" srcId="{DD795A9F-3286-4C7C-ACEB-39B5083A43FD}" destId="{083548BA-A966-48BF-A2BB-A55258967AB5}" srcOrd="1" destOrd="0" parTransId="{77DB7F6F-5B99-4A25-A68F-F1E5BD0A4551}" sibTransId="{E6016FD2-8C8B-435D-91AD-647D98E07E84}"/>
    <dgm:cxn modelId="{BA3621B6-04CC-48AD-858A-B2A007E7C5A2}" srcId="{4BC46D33-D567-4FAF-A7AD-AE7CAA9761FC}" destId="{9046BFDD-AE90-48D6-897B-7F051F264175}" srcOrd="1" destOrd="0" parTransId="{8D72C53C-81CD-4073-A703-06410B2AE8A3}" sibTransId="{9CA1A675-6A1F-4AB2-9AAB-EBBC1A33B8B4}"/>
    <dgm:cxn modelId="{BA9368B3-64A4-4AE4-8D13-8B6DD99A0E96}" srcId="{1602F818-8903-44EE-84CE-D559F421C635}" destId="{DD795A9F-3286-4C7C-ACEB-39B5083A43FD}" srcOrd="1" destOrd="0" parTransId="{E7DF99FC-C256-4D30-B020-E24D35539DA0}" sibTransId="{8CDDF6B1-2BDD-40D6-ADA6-547BA559619B}"/>
    <dgm:cxn modelId="{CB6FF5D3-9D8F-44ED-B80E-D8393DAFD884}" type="presOf" srcId="{873DED11-B4C0-4B59-8F8A-3688B8643DA7}" destId="{A5A4C177-2399-4758-9A15-F71D36BFE192}" srcOrd="0" destOrd="0" presId="urn:microsoft.com/office/officeart/2005/8/layout/lProcess1"/>
    <dgm:cxn modelId="{64EA14FF-4585-4508-A699-723B10CED938}" type="presOf" srcId="{9046BFDD-AE90-48D6-897B-7F051F264175}" destId="{862F8A30-7B11-4881-A096-871422D2E301}" srcOrd="0" destOrd="0" presId="urn:microsoft.com/office/officeart/2005/8/layout/lProcess1"/>
    <dgm:cxn modelId="{66A5296B-17AF-4503-8B38-FEE342631C9F}" type="presOf" srcId="{08077955-A916-4477-9AA3-16BD6339F261}" destId="{E9CC6AD5-8A6B-4434-ACB6-1EAA037FEE45}" srcOrd="0" destOrd="0" presId="urn:microsoft.com/office/officeart/2005/8/layout/lProcess1"/>
    <dgm:cxn modelId="{222BFC87-5AFF-40AC-B54D-5A9A37F5F33B}" srcId="{4BC46D33-D567-4FAF-A7AD-AE7CAA9761FC}" destId="{0DD9D2A3-5F57-49B1-A7E8-699FD58AD064}" srcOrd="2" destOrd="0" parTransId="{C67316EF-AA44-4C0D-BE20-3E17F9CF67C9}" sibTransId="{8F81FFF9-2D84-449F-B787-24C90499234E}"/>
    <dgm:cxn modelId="{D4215656-E443-4FFA-B8B1-E0B1210AD45B}" type="presParOf" srcId="{46EF2D04-547B-4C30-9E25-A7BB201676A5}" destId="{293A886D-AF1E-4D14-9038-C0E2EE3262DE}" srcOrd="0" destOrd="0" presId="urn:microsoft.com/office/officeart/2005/8/layout/lProcess1"/>
    <dgm:cxn modelId="{068E296D-5D23-4A6D-AD62-E46004054024}" type="presParOf" srcId="{293A886D-AF1E-4D14-9038-C0E2EE3262DE}" destId="{149DD2ED-5DDF-4245-8285-F15E6675C021}" srcOrd="0" destOrd="0" presId="urn:microsoft.com/office/officeart/2005/8/layout/lProcess1"/>
    <dgm:cxn modelId="{1CA46A86-5B85-483A-A180-B37720BF2D79}" type="presParOf" srcId="{293A886D-AF1E-4D14-9038-C0E2EE3262DE}" destId="{59180983-78C3-4169-897D-7093AB7AF1FE}" srcOrd="1" destOrd="0" presId="urn:microsoft.com/office/officeart/2005/8/layout/lProcess1"/>
    <dgm:cxn modelId="{E206365D-03F1-4559-9299-F2DBBBA1FB63}" type="presParOf" srcId="{293A886D-AF1E-4D14-9038-C0E2EE3262DE}" destId="{05B14BD9-EE99-4C0A-BE5B-F9FD343BB9BA}" srcOrd="2" destOrd="0" presId="urn:microsoft.com/office/officeart/2005/8/layout/lProcess1"/>
    <dgm:cxn modelId="{5D3B3BD6-CCE8-4FC3-95F9-44E17C8AB989}" type="presParOf" srcId="{293A886D-AF1E-4D14-9038-C0E2EE3262DE}" destId="{6264D530-9343-44CE-9458-57129776BA06}" srcOrd="3" destOrd="0" presId="urn:microsoft.com/office/officeart/2005/8/layout/lProcess1"/>
    <dgm:cxn modelId="{FA47E2AF-BA43-4657-92C2-76CF73AAF379}" type="presParOf" srcId="{293A886D-AF1E-4D14-9038-C0E2EE3262DE}" destId="{862F8A30-7B11-4881-A096-871422D2E301}" srcOrd="4" destOrd="0" presId="urn:microsoft.com/office/officeart/2005/8/layout/lProcess1"/>
    <dgm:cxn modelId="{EC8F5EE1-4BF6-4E18-9C09-A4E8CB569862}" type="presParOf" srcId="{293A886D-AF1E-4D14-9038-C0E2EE3262DE}" destId="{D0D78079-28FB-4188-A4EC-4A6135A97CFA}" srcOrd="5" destOrd="0" presId="urn:microsoft.com/office/officeart/2005/8/layout/lProcess1"/>
    <dgm:cxn modelId="{C09E3929-8286-44A2-97A6-7AE74D836294}" type="presParOf" srcId="{293A886D-AF1E-4D14-9038-C0E2EE3262DE}" destId="{0FF83666-B79B-4FF4-AD03-0938EBC5AE4A}" srcOrd="6" destOrd="0" presId="urn:microsoft.com/office/officeart/2005/8/layout/lProcess1"/>
    <dgm:cxn modelId="{DD57DD8D-789A-4479-A892-CF176F982577}" type="presParOf" srcId="{46EF2D04-547B-4C30-9E25-A7BB201676A5}" destId="{146ED146-9D37-4659-90F7-BD8C33EF6E05}" srcOrd="1" destOrd="0" presId="urn:microsoft.com/office/officeart/2005/8/layout/lProcess1"/>
    <dgm:cxn modelId="{D4CAB022-CBC3-4D4E-B841-9036B83A4840}" type="presParOf" srcId="{46EF2D04-547B-4C30-9E25-A7BB201676A5}" destId="{A647F38B-DE4A-4751-8A9D-C9FEEF17C320}" srcOrd="2" destOrd="0" presId="urn:microsoft.com/office/officeart/2005/8/layout/lProcess1"/>
    <dgm:cxn modelId="{00B64BDE-D501-40A6-BFCD-EC0508BB9392}" type="presParOf" srcId="{A647F38B-DE4A-4751-8A9D-C9FEEF17C320}" destId="{B551D210-0EB0-4313-BEB3-5639F12AE2CB}" srcOrd="0" destOrd="0" presId="urn:microsoft.com/office/officeart/2005/8/layout/lProcess1"/>
    <dgm:cxn modelId="{2774B68C-0ACE-4E7D-80E2-1E9F8210DC99}" type="presParOf" srcId="{A647F38B-DE4A-4751-8A9D-C9FEEF17C320}" destId="{A672FE69-EDAF-4250-BB1C-31DBB23B32F3}" srcOrd="1" destOrd="0" presId="urn:microsoft.com/office/officeart/2005/8/layout/lProcess1"/>
    <dgm:cxn modelId="{7956A8EE-C7D3-4791-8BB5-E68D92F1E2C2}" type="presParOf" srcId="{A647F38B-DE4A-4751-8A9D-C9FEEF17C320}" destId="{8E568FC8-7476-4FF4-B74D-E6E9C18B074F}" srcOrd="2" destOrd="0" presId="urn:microsoft.com/office/officeart/2005/8/layout/lProcess1"/>
    <dgm:cxn modelId="{8F282FD5-90B4-466F-8779-6F4919BC2A36}" type="presParOf" srcId="{A647F38B-DE4A-4751-8A9D-C9FEEF17C320}" destId="{E9CC6AD5-8A6B-4434-ACB6-1EAA037FEE45}" srcOrd="3" destOrd="0" presId="urn:microsoft.com/office/officeart/2005/8/layout/lProcess1"/>
    <dgm:cxn modelId="{8ABFE416-5C9D-4AEB-AACC-D6AD5835D387}" type="presParOf" srcId="{A647F38B-DE4A-4751-8A9D-C9FEEF17C320}" destId="{E073C8E6-E7F8-45EF-8757-3918EDDB1D9C}" srcOrd="4" destOrd="0" presId="urn:microsoft.com/office/officeart/2005/8/layout/lProcess1"/>
    <dgm:cxn modelId="{EBAD17A5-EADA-4B3E-A520-709DC8B67F8F}" type="presParOf" srcId="{A647F38B-DE4A-4751-8A9D-C9FEEF17C320}" destId="{9ED214DC-23D1-459E-B123-BC804677D570}" srcOrd="5" destOrd="0" presId="urn:microsoft.com/office/officeart/2005/8/layout/lProcess1"/>
    <dgm:cxn modelId="{E45B63B4-E04A-47C9-B50A-43207654BDA6}" type="presParOf" srcId="{A647F38B-DE4A-4751-8A9D-C9FEEF17C320}" destId="{A5A4C177-2399-4758-9A15-F71D36BFE19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7D16C-E6C5-4CEA-B726-69C30CC4243D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F74B14-6CE6-4DBB-AB2A-6ECD69D7E0C6}">
      <dgm:prSet phldrT="[Текст]" custT="1"/>
      <dgm:spPr/>
      <dgm:t>
        <a:bodyPr/>
        <a:lstStyle/>
        <a:p>
          <a:r>
            <a:rPr lang="ru-RU" sz="1200" b="1" dirty="0" smtClean="0"/>
            <a:t>Организм не будет находиться в стрессовой ситуации.</a:t>
          </a:r>
          <a:endParaRPr lang="ru-RU" sz="1200" dirty="0"/>
        </a:p>
      </dgm:t>
    </dgm:pt>
    <dgm:pt modelId="{0A9F51ED-81DC-479B-A4A6-87AE714ECAAD}" type="parTrans" cxnId="{F1F15DC1-F239-4A20-96C8-53C8B1A00885}">
      <dgm:prSet/>
      <dgm:spPr/>
      <dgm:t>
        <a:bodyPr/>
        <a:lstStyle/>
        <a:p>
          <a:endParaRPr lang="ru-RU"/>
        </a:p>
      </dgm:t>
    </dgm:pt>
    <dgm:pt modelId="{A4AFAE99-CB5E-487A-BE09-EDE5DB7BC9E6}" type="sibTrans" cxnId="{F1F15DC1-F239-4A20-96C8-53C8B1A00885}">
      <dgm:prSet/>
      <dgm:spPr/>
      <dgm:t>
        <a:bodyPr/>
        <a:lstStyle/>
        <a:p>
          <a:endParaRPr lang="ru-RU"/>
        </a:p>
      </dgm:t>
    </dgm:pt>
    <dgm:pt modelId="{3B496B6A-595E-4C2E-BB22-3E54B2FE597A}">
      <dgm:prSet phldrT="[Текст]"/>
      <dgm:spPr/>
      <dgm:t>
        <a:bodyPr/>
        <a:lstStyle/>
        <a:p>
          <a:r>
            <a:rPr lang="ru-RU" dirty="0" smtClean="0"/>
            <a:t>Отрицательные последствия</a:t>
          </a:r>
          <a:endParaRPr lang="ru-RU" dirty="0"/>
        </a:p>
      </dgm:t>
    </dgm:pt>
    <dgm:pt modelId="{AEAA8DB0-91BC-421A-B4CC-5EBC269FDC08}" type="parTrans" cxnId="{EEB8DF9F-75CD-4DFF-8AEF-6D123818D369}">
      <dgm:prSet/>
      <dgm:spPr/>
      <dgm:t>
        <a:bodyPr/>
        <a:lstStyle/>
        <a:p>
          <a:endParaRPr lang="ru-RU"/>
        </a:p>
      </dgm:t>
    </dgm:pt>
    <dgm:pt modelId="{8D4C5902-ECC2-4C67-A906-5AE20DBA1C63}" type="sibTrans" cxnId="{EEB8DF9F-75CD-4DFF-8AEF-6D123818D369}">
      <dgm:prSet/>
      <dgm:spPr/>
      <dgm:t>
        <a:bodyPr/>
        <a:lstStyle/>
        <a:p>
          <a:endParaRPr lang="ru-RU"/>
        </a:p>
      </dgm:t>
    </dgm:pt>
    <dgm:pt modelId="{EBE20224-80AD-47D0-889D-2588E90AD826}">
      <dgm:prSet phldrT="[Текст]" custT="1"/>
      <dgm:spPr/>
      <dgm:t>
        <a:bodyPr/>
        <a:lstStyle/>
        <a:p>
          <a:r>
            <a:rPr lang="ru-RU" sz="1200" b="1" dirty="0" smtClean="0"/>
            <a:t>Снижение памяти, интеллектуальных возможностей, рассеянность.</a:t>
          </a:r>
          <a:endParaRPr lang="ru-RU" sz="1200" dirty="0"/>
        </a:p>
      </dgm:t>
    </dgm:pt>
    <dgm:pt modelId="{1A2C1820-D89E-4771-B193-0AE8D3930F3B}" type="parTrans" cxnId="{73583D7D-3DB1-4E3B-AD77-9C01C544B680}">
      <dgm:prSet/>
      <dgm:spPr/>
      <dgm:t>
        <a:bodyPr/>
        <a:lstStyle/>
        <a:p>
          <a:endParaRPr lang="ru-RU"/>
        </a:p>
      </dgm:t>
    </dgm:pt>
    <dgm:pt modelId="{5E42AAD8-0617-4774-A246-CD2BEEC760DE}" type="sibTrans" cxnId="{73583D7D-3DB1-4E3B-AD77-9C01C544B680}">
      <dgm:prSet/>
      <dgm:spPr/>
      <dgm:t>
        <a:bodyPr/>
        <a:lstStyle/>
        <a:p>
          <a:endParaRPr lang="ru-RU"/>
        </a:p>
      </dgm:t>
    </dgm:pt>
    <dgm:pt modelId="{9DB65DAC-5DEA-47D9-96FD-57753E267686}">
      <dgm:prSet phldrT="[Текст]" custT="1"/>
      <dgm:spPr/>
      <dgm:t>
        <a:bodyPr/>
        <a:lstStyle/>
        <a:p>
          <a:r>
            <a:rPr lang="ru-RU" sz="1800" b="1" dirty="0" smtClean="0"/>
            <a:t>Болезни.</a:t>
          </a:r>
          <a:endParaRPr lang="ru-RU" sz="1800" dirty="0"/>
        </a:p>
      </dgm:t>
    </dgm:pt>
    <dgm:pt modelId="{2E1EB4AA-EAC1-425D-B1C6-830B85A6E03F}" type="parTrans" cxnId="{A2485BC9-991B-4411-B07C-BCBC1BDFCA5B}">
      <dgm:prSet/>
      <dgm:spPr/>
      <dgm:t>
        <a:bodyPr/>
        <a:lstStyle/>
        <a:p>
          <a:endParaRPr lang="ru-RU"/>
        </a:p>
      </dgm:t>
    </dgm:pt>
    <dgm:pt modelId="{F73C8F84-0C6A-4D81-A7EA-5C19E8348EAF}" type="sibTrans" cxnId="{A2485BC9-991B-4411-B07C-BCBC1BDFCA5B}">
      <dgm:prSet/>
      <dgm:spPr/>
      <dgm:t>
        <a:bodyPr/>
        <a:lstStyle/>
        <a:p>
          <a:endParaRPr lang="ru-RU"/>
        </a:p>
      </dgm:t>
    </dgm:pt>
    <dgm:pt modelId="{9CB1FC1C-83FA-430E-BEA0-3AAD4699AA14}">
      <dgm:prSet phldrT="[Текст]"/>
      <dgm:spPr/>
      <dgm:t>
        <a:bodyPr/>
        <a:lstStyle/>
        <a:p>
          <a:r>
            <a:rPr lang="ru-RU" dirty="0" smtClean="0"/>
            <a:t>Положительные последствия</a:t>
          </a:r>
          <a:endParaRPr lang="ru-RU" dirty="0"/>
        </a:p>
      </dgm:t>
    </dgm:pt>
    <dgm:pt modelId="{1D091AA4-25F7-49F6-A60D-E27181CF305A}" type="sibTrans" cxnId="{414FD5C1-A08A-4E55-BC36-864857E83C26}">
      <dgm:prSet/>
      <dgm:spPr/>
      <dgm:t>
        <a:bodyPr/>
        <a:lstStyle/>
        <a:p>
          <a:endParaRPr lang="ru-RU"/>
        </a:p>
      </dgm:t>
    </dgm:pt>
    <dgm:pt modelId="{38BE30E0-8E67-43D8-B3EE-722E1477B564}" type="parTrans" cxnId="{414FD5C1-A08A-4E55-BC36-864857E83C26}">
      <dgm:prSet/>
      <dgm:spPr/>
      <dgm:t>
        <a:bodyPr/>
        <a:lstStyle/>
        <a:p>
          <a:endParaRPr lang="ru-RU"/>
        </a:p>
      </dgm:t>
    </dgm:pt>
    <dgm:pt modelId="{E70E5F85-8CA6-4B7C-BEFC-35C9D299BB1F}">
      <dgm:prSet custT="1"/>
      <dgm:spPr/>
      <dgm:t>
        <a:bodyPr/>
        <a:lstStyle/>
        <a:p>
          <a:r>
            <a:rPr lang="ru-RU" sz="1200" b="1" dirty="0" smtClean="0"/>
            <a:t>Будет здоровым твое сердце, печень, почки.</a:t>
          </a:r>
          <a:endParaRPr lang="ru-RU" sz="1200" b="1" dirty="0"/>
        </a:p>
      </dgm:t>
    </dgm:pt>
    <dgm:pt modelId="{9455E4B5-4EE8-4A88-966B-B4AE39FAD921}" type="parTrans" cxnId="{060C2A59-193D-42BF-9A05-C94D3B31A674}">
      <dgm:prSet/>
      <dgm:spPr/>
      <dgm:t>
        <a:bodyPr/>
        <a:lstStyle/>
        <a:p>
          <a:endParaRPr lang="ru-RU"/>
        </a:p>
      </dgm:t>
    </dgm:pt>
    <dgm:pt modelId="{14C28D52-1EF5-441F-A93B-0E1FE94D15E8}" type="sibTrans" cxnId="{060C2A59-193D-42BF-9A05-C94D3B31A674}">
      <dgm:prSet/>
      <dgm:spPr/>
      <dgm:t>
        <a:bodyPr/>
        <a:lstStyle/>
        <a:p>
          <a:endParaRPr lang="ru-RU"/>
        </a:p>
      </dgm:t>
    </dgm:pt>
    <dgm:pt modelId="{D0C57D87-3F47-49B9-B9B4-8B805A485F23}">
      <dgm:prSet custT="1"/>
      <dgm:spPr/>
      <dgm:t>
        <a:bodyPr/>
        <a:lstStyle/>
        <a:p>
          <a:r>
            <a:rPr lang="ru-RU" sz="1200" b="1" dirty="0" smtClean="0"/>
            <a:t>Будешь иметь ясный светлый ум.</a:t>
          </a:r>
          <a:endParaRPr lang="ru-RU" sz="1200" b="1" dirty="0"/>
        </a:p>
      </dgm:t>
    </dgm:pt>
    <dgm:pt modelId="{5022D894-3370-44CE-9D31-F217A8751DE3}" type="parTrans" cxnId="{C3BC8CD8-B71C-4A4D-9730-75FE02A32F97}">
      <dgm:prSet/>
      <dgm:spPr/>
      <dgm:t>
        <a:bodyPr/>
        <a:lstStyle/>
        <a:p>
          <a:endParaRPr lang="ru-RU"/>
        </a:p>
      </dgm:t>
    </dgm:pt>
    <dgm:pt modelId="{00EF015E-2EAF-4DEA-90A1-10484E0EEC18}" type="sibTrans" cxnId="{C3BC8CD8-B71C-4A4D-9730-75FE02A32F97}">
      <dgm:prSet/>
      <dgm:spPr/>
      <dgm:t>
        <a:bodyPr/>
        <a:lstStyle/>
        <a:p>
          <a:endParaRPr lang="ru-RU"/>
        </a:p>
      </dgm:t>
    </dgm:pt>
    <dgm:pt modelId="{63D583F1-9415-45CD-8A0D-21CE34C407EA}">
      <dgm:prSet custT="1"/>
      <dgm:spPr/>
      <dgm:t>
        <a:bodyPr/>
        <a:lstStyle/>
        <a:p>
          <a:r>
            <a:rPr lang="ru-RU" sz="1200" b="1" dirty="0" smtClean="0"/>
            <a:t>Благополучное устройство своей личной жизни.</a:t>
          </a:r>
          <a:endParaRPr lang="ru-RU" sz="1200" b="1" dirty="0"/>
        </a:p>
      </dgm:t>
    </dgm:pt>
    <dgm:pt modelId="{7D04C1AF-8432-4713-9841-A017D5F16300}" type="parTrans" cxnId="{89986021-7C0C-414D-9122-A16C65FA7DFA}">
      <dgm:prSet/>
      <dgm:spPr/>
      <dgm:t>
        <a:bodyPr/>
        <a:lstStyle/>
        <a:p>
          <a:endParaRPr lang="ru-RU"/>
        </a:p>
      </dgm:t>
    </dgm:pt>
    <dgm:pt modelId="{93C8A2AD-C6F9-401C-9724-0A84F06D24CE}" type="sibTrans" cxnId="{89986021-7C0C-414D-9122-A16C65FA7DFA}">
      <dgm:prSet/>
      <dgm:spPr/>
      <dgm:t>
        <a:bodyPr/>
        <a:lstStyle/>
        <a:p>
          <a:endParaRPr lang="ru-RU"/>
        </a:p>
      </dgm:t>
    </dgm:pt>
    <dgm:pt modelId="{86B838A1-5D0A-467B-AC97-E838CF32E5D8}">
      <dgm:prSet custT="1"/>
      <dgm:spPr/>
      <dgm:t>
        <a:bodyPr/>
        <a:lstStyle/>
        <a:p>
          <a:r>
            <a:rPr lang="ru-RU" sz="1400" b="1" dirty="0" smtClean="0"/>
            <a:t>Не избирательность в выборе приятелей.</a:t>
          </a:r>
        </a:p>
      </dgm:t>
    </dgm:pt>
    <dgm:pt modelId="{6071DE7C-A32F-41C4-89B9-50617AA1CBCC}" type="parTrans" cxnId="{827F7571-CB28-4539-9E4F-1B272565FC76}">
      <dgm:prSet/>
      <dgm:spPr/>
      <dgm:t>
        <a:bodyPr/>
        <a:lstStyle/>
        <a:p>
          <a:endParaRPr lang="ru-RU"/>
        </a:p>
      </dgm:t>
    </dgm:pt>
    <dgm:pt modelId="{6BDC309D-D2A0-4D73-9CD6-ABD7E62731D5}" type="sibTrans" cxnId="{827F7571-CB28-4539-9E4F-1B272565FC76}">
      <dgm:prSet/>
      <dgm:spPr/>
      <dgm:t>
        <a:bodyPr/>
        <a:lstStyle/>
        <a:p>
          <a:endParaRPr lang="ru-RU"/>
        </a:p>
      </dgm:t>
    </dgm:pt>
    <dgm:pt modelId="{BBC037B5-8729-4E80-876F-BB6D1C5CCCF6}">
      <dgm:prSet/>
      <dgm:spPr/>
      <dgm:t>
        <a:bodyPr/>
        <a:lstStyle/>
        <a:p>
          <a:r>
            <a:rPr lang="ru-RU" b="1" dirty="0" smtClean="0"/>
            <a:t>Изменение внешности «лицо алкоголика».</a:t>
          </a:r>
          <a:endParaRPr lang="ru-RU" b="1" dirty="0"/>
        </a:p>
      </dgm:t>
    </dgm:pt>
    <dgm:pt modelId="{0EE49365-816E-4F2D-9863-3DA0BD31BF33}" type="parTrans" cxnId="{D414FC04-7289-4F23-871C-B315E22D4D40}">
      <dgm:prSet/>
      <dgm:spPr/>
      <dgm:t>
        <a:bodyPr/>
        <a:lstStyle/>
        <a:p>
          <a:endParaRPr lang="ru-RU"/>
        </a:p>
      </dgm:t>
    </dgm:pt>
    <dgm:pt modelId="{B90DE306-E9CA-4B38-8738-85D64C3285F4}" type="sibTrans" cxnId="{D414FC04-7289-4F23-871C-B315E22D4D40}">
      <dgm:prSet/>
      <dgm:spPr/>
      <dgm:t>
        <a:bodyPr/>
        <a:lstStyle/>
        <a:p>
          <a:endParaRPr lang="ru-RU"/>
        </a:p>
      </dgm:t>
    </dgm:pt>
    <dgm:pt modelId="{78189C6F-6365-4819-B13F-D7BD4C1E5DFF}">
      <dgm:prSet/>
      <dgm:spPr/>
      <dgm:t>
        <a:bodyPr/>
        <a:lstStyle/>
        <a:p>
          <a:r>
            <a:rPr lang="ru-RU" b="1" dirty="0" smtClean="0"/>
            <a:t>Невозможность устроить свою личную жизнь.</a:t>
          </a:r>
          <a:endParaRPr lang="ru-RU" b="1" dirty="0"/>
        </a:p>
      </dgm:t>
    </dgm:pt>
    <dgm:pt modelId="{D79FA258-38CB-4ABB-89D2-88B8ACEEE79B}" type="parTrans" cxnId="{7D06E65B-3051-4D65-A752-A04D62600396}">
      <dgm:prSet/>
      <dgm:spPr/>
      <dgm:t>
        <a:bodyPr/>
        <a:lstStyle/>
        <a:p>
          <a:endParaRPr lang="ru-RU"/>
        </a:p>
      </dgm:t>
    </dgm:pt>
    <dgm:pt modelId="{1EE1CB5B-6A91-4376-999F-E02B5171DABD}" type="sibTrans" cxnId="{7D06E65B-3051-4D65-A752-A04D62600396}">
      <dgm:prSet/>
      <dgm:spPr/>
      <dgm:t>
        <a:bodyPr/>
        <a:lstStyle/>
        <a:p>
          <a:endParaRPr lang="ru-RU"/>
        </a:p>
      </dgm:t>
    </dgm:pt>
    <dgm:pt modelId="{DADEEF1F-76F6-43A8-B3ED-92110EB303AE}">
      <dgm:prSet custT="1"/>
      <dgm:spPr/>
      <dgm:t>
        <a:bodyPr/>
        <a:lstStyle/>
        <a:p>
          <a:r>
            <a:rPr lang="ru-RU" sz="1400" b="1" dirty="0" smtClean="0"/>
            <a:t>Деградация личности.</a:t>
          </a:r>
          <a:endParaRPr lang="ru-RU" sz="1400" b="1" dirty="0"/>
        </a:p>
      </dgm:t>
    </dgm:pt>
    <dgm:pt modelId="{267D9AD0-7DA9-476D-9CFD-73DB8CC2382D}" type="parTrans" cxnId="{167F627E-A07C-4964-B540-179C22E5735B}">
      <dgm:prSet/>
      <dgm:spPr/>
      <dgm:t>
        <a:bodyPr/>
        <a:lstStyle/>
        <a:p>
          <a:endParaRPr lang="ru-RU"/>
        </a:p>
      </dgm:t>
    </dgm:pt>
    <dgm:pt modelId="{50F9DD4F-4B74-471E-8EAF-2474EF51EF33}" type="sibTrans" cxnId="{167F627E-A07C-4964-B540-179C22E5735B}">
      <dgm:prSet/>
      <dgm:spPr/>
      <dgm:t>
        <a:bodyPr/>
        <a:lstStyle/>
        <a:p>
          <a:endParaRPr lang="ru-RU"/>
        </a:p>
      </dgm:t>
    </dgm:pt>
    <dgm:pt modelId="{258F8C8D-DF2B-49E4-A8E0-8E6DF4A18A51}" type="pres">
      <dgm:prSet presAssocID="{8EF7D16C-E6C5-4CEA-B726-69C30CC424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7706B-98EB-4401-9306-472820DE0A5D}" type="pres">
      <dgm:prSet presAssocID="{9CB1FC1C-83FA-430E-BEA0-3AAD4699AA14}" presName="root" presStyleCnt="0"/>
      <dgm:spPr/>
    </dgm:pt>
    <dgm:pt modelId="{FA2A9953-2375-452C-961C-279A3A7E6F39}" type="pres">
      <dgm:prSet presAssocID="{9CB1FC1C-83FA-430E-BEA0-3AAD4699AA14}" presName="rootComposite" presStyleCnt="0"/>
      <dgm:spPr/>
    </dgm:pt>
    <dgm:pt modelId="{CB4FB11A-CAD8-4E71-8554-B8BAC5296FE4}" type="pres">
      <dgm:prSet presAssocID="{9CB1FC1C-83FA-430E-BEA0-3AAD4699AA14}" presName="rootText" presStyleLbl="node1" presStyleIdx="0" presStyleCnt="2" custLinFactX="-44436" custLinFactNeighborX="-100000" custLinFactNeighborY="46603"/>
      <dgm:spPr/>
      <dgm:t>
        <a:bodyPr/>
        <a:lstStyle/>
        <a:p>
          <a:endParaRPr lang="ru-RU"/>
        </a:p>
      </dgm:t>
    </dgm:pt>
    <dgm:pt modelId="{0C51D11C-4EE5-4D30-ACDA-5EAB65C55B46}" type="pres">
      <dgm:prSet presAssocID="{9CB1FC1C-83FA-430E-BEA0-3AAD4699AA14}" presName="rootConnector" presStyleLbl="node1" presStyleIdx="0" presStyleCnt="2"/>
      <dgm:spPr/>
      <dgm:t>
        <a:bodyPr/>
        <a:lstStyle/>
        <a:p>
          <a:endParaRPr lang="ru-RU"/>
        </a:p>
      </dgm:t>
    </dgm:pt>
    <dgm:pt modelId="{92EC724C-06A7-4B83-8C22-60603DA35BA3}" type="pres">
      <dgm:prSet presAssocID="{9CB1FC1C-83FA-430E-BEA0-3AAD4699AA14}" presName="childShape" presStyleCnt="0"/>
      <dgm:spPr/>
    </dgm:pt>
    <dgm:pt modelId="{0281B7C9-E2EC-4CEC-B5A7-AF3714664C39}" type="pres">
      <dgm:prSet presAssocID="{9455E4B5-4EE8-4A88-966B-B4AE39FAD921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E2EE6FBE-6CB3-4210-B86C-ED6832069C22}" type="pres">
      <dgm:prSet presAssocID="{E70E5F85-8CA6-4B7C-BEFC-35C9D299BB1F}" presName="childText" presStyleLbl="bgAcc1" presStyleIdx="0" presStyleCnt="10" custScaleX="149044" custLinFactNeighborX="-82573" custLinFactNeighborY="15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8F2DC-2614-4854-88B0-001AD3D01606}" type="pres">
      <dgm:prSet presAssocID="{0A9F51ED-81DC-479B-A4A6-87AE714ECAAD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145BA1BA-DC77-4863-BF50-8F17F31C8C23}" type="pres">
      <dgm:prSet presAssocID="{E4F74B14-6CE6-4DBB-AB2A-6ECD69D7E0C6}" presName="childText" presStyleLbl="bgAcc1" presStyleIdx="1" presStyleCnt="10" custScaleX="136679" custScaleY="11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B88F9-E5BC-4C5E-AD2C-11BA440BE689}" type="pres">
      <dgm:prSet presAssocID="{5022D894-3370-44CE-9D31-F217A8751DE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F125BBBD-ACDC-456D-8FAB-833477D3FB36}" type="pres">
      <dgm:prSet presAssocID="{D0C57D87-3F47-49B9-B9B4-8B805A485F23}" presName="childText" presStyleLbl="bgAcc1" presStyleIdx="2" presStyleCnt="10" custLinFactX="-29289" custLinFactNeighborX="-100000" custLinFactNeighborY="-48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9B26-E81C-4E70-812D-6EC6066981ED}" type="pres">
      <dgm:prSet presAssocID="{7D04C1AF-8432-4713-9841-A017D5F16300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4DA0BC3A-9B90-450D-8751-EE2501176D54}" type="pres">
      <dgm:prSet presAssocID="{63D583F1-9415-45CD-8A0D-21CE34C407EA}" presName="childText" presStyleLbl="bgAcc1" presStyleIdx="3" presStyleCnt="10" custScaleX="111678" custScaleY="125255" custLinFactY="-26897" custLinFactNeighborX="166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76383-2849-416C-9C0E-0CA72E25A25F}" type="pres">
      <dgm:prSet presAssocID="{3B496B6A-595E-4C2E-BB22-3E54B2FE597A}" presName="root" presStyleCnt="0"/>
      <dgm:spPr/>
    </dgm:pt>
    <dgm:pt modelId="{1B862BBC-BD0F-4825-88B9-CF81BC023359}" type="pres">
      <dgm:prSet presAssocID="{3B496B6A-595E-4C2E-BB22-3E54B2FE597A}" presName="rootComposite" presStyleCnt="0"/>
      <dgm:spPr/>
    </dgm:pt>
    <dgm:pt modelId="{EE722362-A2DF-4823-B1AC-96855AA67333}" type="pres">
      <dgm:prSet presAssocID="{3B496B6A-595E-4C2E-BB22-3E54B2FE597A}" presName="rootText" presStyleLbl="node1" presStyleIdx="1" presStyleCnt="2" custLinFactX="36990" custLinFactNeighborX="100000" custLinFactNeighborY="65290"/>
      <dgm:spPr/>
      <dgm:t>
        <a:bodyPr/>
        <a:lstStyle/>
        <a:p>
          <a:endParaRPr lang="ru-RU"/>
        </a:p>
      </dgm:t>
    </dgm:pt>
    <dgm:pt modelId="{48F2E256-1CBE-4152-85FA-054B45A7CE50}" type="pres">
      <dgm:prSet presAssocID="{3B496B6A-595E-4C2E-BB22-3E54B2FE59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CA5DF614-3F72-4974-914E-91F7D175E005}" type="pres">
      <dgm:prSet presAssocID="{3B496B6A-595E-4C2E-BB22-3E54B2FE597A}" presName="childShape" presStyleCnt="0"/>
      <dgm:spPr/>
    </dgm:pt>
    <dgm:pt modelId="{517CFBDB-5303-4E45-B434-2FC883EA5082}" type="pres">
      <dgm:prSet presAssocID="{1A2C1820-D89E-4771-B193-0AE8D3930F3B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019937EA-47B0-41DB-89E3-40C2440DBFB2}" type="pres">
      <dgm:prSet presAssocID="{EBE20224-80AD-47D0-889D-2588E90AD826}" presName="childText" presStyleLbl="bgAcc1" presStyleIdx="4" presStyleCnt="10" custScaleX="181936" custLinFactNeighborX="-40876" custLinFactNeighborY="-31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16E6D-B00E-4D4D-B4D8-4B7200852FC6}" type="pres">
      <dgm:prSet presAssocID="{267D9AD0-7DA9-476D-9CFD-73DB8CC2382D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711F6F61-D672-4663-813C-7075EAFC20DC}" type="pres">
      <dgm:prSet presAssocID="{DADEEF1F-76F6-43A8-B3ED-92110EB303AE}" presName="childText" presStyleLbl="bgAcc1" presStyleIdx="5" presStyleCnt="10" custLinFactX="100000" custLinFactNeighborX="122151" custLinFactNeighborY="-5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3AC69-C1CD-4116-9ACD-F8CD1DE2ACE2}" type="pres">
      <dgm:prSet presAssocID="{D79FA258-38CB-4ABB-89D2-88B8ACEEE79B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B945271E-28B5-49D5-A030-4815D46CA324}" type="pres">
      <dgm:prSet presAssocID="{78189C6F-6365-4819-B13F-D7BD4C1E5DFF}" presName="childText" presStyleLbl="bgAcc1" presStyleIdx="6" presStyleCnt="10" custLinFactNeighborX="-11428" custLinFactNeighborY="-94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7D2AE-D8BA-4A50-8954-9C9CAA1C4F8A}" type="pres">
      <dgm:prSet presAssocID="{6071DE7C-A32F-41C4-89B9-50617AA1CBCC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B6950500-C0FA-467D-9745-CC42AFA1E70A}" type="pres">
      <dgm:prSet presAssocID="{86B838A1-5D0A-467B-AC97-E838CF32E5D8}" presName="childText" presStyleLbl="bgAcc1" presStyleIdx="7" presStyleCnt="10" custLinFactX="34559" custLinFactY="-8244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725D2-BD3C-4DB9-ABB3-D2DD510B7507}" type="pres">
      <dgm:prSet presAssocID="{2E1EB4AA-EAC1-425D-B1C6-830B85A6E03F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8C463858-788F-4E90-BED5-20684E7B60FD}" type="pres">
      <dgm:prSet presAssocID="{9DB65DAC-5DEA-47D9-96FD-57753E267686}" presName="childText" presStyleLbl="bgAcc1" presStyleIdx="8" presStyleCnt="10" custLinFactY="-85985" custLinFactNeighborX="-114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284C-13BE-44B2-9491-E3EBC973A6AC}" type="pres">
      <dgm:prSet presAssocID="{0EE49365-816E-4F2D-9863-3DA0BD31BF33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A785ED19-85BF-4D47-946B-A60708DE37B9}" type="pres">
      <dgm:prSet presAssocID="{BBC037B5-8729-4E80-876F-BB6D1C5CCCF6}" presName="childText" presStyleLbl="bgAcc1" presStyleIdx="9" presStyleCnt="10" custLinFactY="-52152" custLinFactNeighborX="236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83D7D-3DB1-4E3B-AD77-9C01C544B680}" srcId="{3B496B6A-595E-4C2E-BB22-3E54B2FE597A}" destId="{EBE20224-80AD-47D0-889D-2588E90AD826}" srcOrd="0" destOrd="0" parTransId="{1A2C1820-D89E-4771-B193-0AE8D3930F3B}" sibTransId="{5E42AAD8-0617-4774-A246-CD2BEEC760DE}"/>
    <dgm:cxn modelId="{060C2A59-193D-42BF-9A05-C94D3B31A674}" srcId="{9CB1FC1C-83FA-430E-BEA0-3AAD4699AA14}" destId="{E70E5F85-8CA6-4B7C-BEFC-35C9D299BB1F}" srcOrd="0" destOrd="0" parTransId="{9455E4B5-4EE8-4A88-966B-B4AE39FAD921}" sibTransId="{14C28D52-1EF5-441F-A93B-0E1FE94D15E8}"/>
    <dgm:cxn modelId="{72598667-A88A-43AA-AAD3-766260D7AAFE}" type="presOf" srcId="{1A2C1820-D89E-4771-B193-0AE8D3930F3B}" destId="{517CFBDB-5303-4E45-B434-2FC883EA5082}" srcOrd="0" destOrd="0" presId="urn:microsoft.com/office/officeart/2005/8/layout/hierarchy3"/>
    <dgm:cxn modelId="{2B2960FE-1D29-46CF-B380-6FB9C98B11A7}" type="presOf" srcId="{3B496B6A-595E-4C2E-BB22-3E54B2FE597A}" destId="{EE722362-A2DF-4823-B1AC-96855AA67333}" srcOrd="0" destOrd="0" presId="urn:microsoft.com/office/officeart/2005/8/layout/hierarchy3"/>
    <dgm:cxn modelId="{414FD5C1-A08A-4E55-BC36-864857E83C26}" srcId="{8EF7D16C-E6C5-4CEA-B726-69C30CC4243D}" destId="{9CB1FC1C-83FA-430E-BEA0-3AAD4699AA14}" srcOrd="0" destOrd="0" parTransId="{38BE30E0-8E67-43D8-B3EE-722E1477B564}" sibTransId="{1D091AA4-25F7-49F6-A60D-E27181CF305A}"/>
    <dgm:cxn modelId="{4684A136-54A6-4B80-9621-11E265D3442D}" type="presOf" srcId="{6071DE7C-A32F-41C4-89B9-50617AA1CBCC}" destId="{BEA7D2AE-D8BA-4A50-8954-9C9CAA1C4F8A}" srcOrd="0" destOrd="0" presId="urn:microsoft.com/office/officeart/2005/8/layout/hierarchy3"/>
    <dgm:cxn modelId="{9C3F82D7-2D87-453E-B464-F5D49D09D045}" type="presOf" srcId="{5022D894-3370-44CE-9D31-F217A8751DE3}" destId="{0ABB88F9-E5BC-4C5E-AD2C-11BA440BE689}" srcOrd="0" destOrd="0" presId="urn:microsoft.com/office/officeart/2005/8/layout/hierarchy3"/>
    <dgm:cxn modelId="{3C1C4A0B-8835-40C4-99AE-C65E0897D56E}" type="presOf" srcId="{9CB1FC1C-83FA-430E-BEA0-3AAD4699AA14}" destId="{0C51D11C-4EE5-4D30-ACDA-5EAB65C55B46}" srcOrd="1" destOrd="0" presId="urn:microsoft.com/office/officeart/2005/8/layout/hierarchy3"/>
    <dgm:cxn modelId="{EEB8DF9F-75CD-4DFF-8AEF-6D123818D369}" srcId="{8EF7D16C-E6C5-4CEA-B726-69C30CC4243D}" destId="{3B496B6A-595E-4C2E-BB22-3E54B2FE597A}" srcOrd="1" destOrd="0" parTransId="{AEAA8DB0-91BC-421A-B4CC-5EBC269FDC08}" sibTransId="{8D4C5902-ECC2-4C67-A906-5AE20DBA1C63}"/>
    <dgm:cxn modelId="{75573229-73BC-4FA5-9B87-D871FEF7AD79}" type="presOf" srcId="{D79FA258-38CB-4ABB-89D2-88B8ACEEE79B}" destId="{F4B3AC69-C1CD-4116-9ACD-F8CD1DE2ACE2}" srcOrd="0" destOrd="0" presId="urn:microsoft.com/office/officeart/2005/8/layout/hierarchy3"/>
    <dgm:cxn modelId="{F1F15DC1-F239-4A20-96C8-53C8B1A00885}" srcId="{9CB1FC1C-83FA-430E-BEA0-3AAD4699AA14}" destId="{E4F74B14-6CE6-4DBB-AB2A-6ECD69D7E0C6}" srcOrd="1" destOrd="0" parTransId="{0A9F51ED-81DC-479B-A4A6-87AE714ECAAD}" sibTransId="{A4AFAE99-CB5E-487A-BE09-EDE5DB7BC9E6}"/>
    <dgm:cxn modelId="{7BF8E194-7757-4FBC-8694-B6F764E09A82}" type="presOf" srcId="{E4F74B14-6CE6-4DBB-AB2A-6ECD69D7E0C6}" destId="{145BA1BA-DC77-4863-BF50-8F17F31C8C23}" srcOrd="0" destOrd="0" presId="urn:microsoft.com/office/officeart/2005/8/layout/hierarchy3"/>
    <dgm:cxn modelId="{D58C8576-5A44-4FCF-8687-7FF2CA55C1BF}" type="presOf" srcId="{DADEEF1F-76F6-43A8-B3ED-92110EB303AE}" destId="{711F6F61-D672-4663-813C-7075EAFC20DC}" srcOrd="0" destOrd="0" presId="urn:microsoft.com/office/officeart/2005/8/layout/hierarchy3"/>
    <dgm:cxn modelId="{D414FC04-7289-4F23-871C-B315E22D4D40}" srcId="{3B496B6A-595E-4C2E-BB22-3E54B2FE597A}" destId="{BBC037B5-8729-4E80-876F-BB6D1C5CCCF6}" srcOrd="5" destOrd="0" parTransId="{0EE49365-816E-4F2D-9863-3DA0BD31BF33}" sibTransId="{B90DE306-E9CA-4B38-8738-85D64C3285F4}"/>
    <dgm:cxn modelId="{383ED4F6-A5FA-4257-8D63-5621B86687D3}" type="presOf" srcId="{D0C57D87-3F47-49B9-B9B4-8B805A485F23}" destId="{F125BBBD-ACDC-456D-8FAB-833477D3FB36}" srcOrd="0" destOrd="0" presId="urn:microsoft.com/office/officeart/2005/8/layout/hierarchy3"/>
    <dgm:cxn modelId="{CFA299A8-A8CB-4DD7-A2FD-09DE57120702}" type="presOf" srcId="{86B838A1-5D0A-467B-AC97-E838CF32E5D8}" destId="{B6950500-C0FA-467D-9745-CC42AFA1E70A}" srcOrd="0" destOrd="0" presId="urn:microsoft.com/office/officeart/2005/8/layout/hierarchy3"/>
    <dgm:cxn modelId="{3524C869-3923-43A5-A681-4BB72CC2B1E1}" type="presOf" srcId="{9DB65DAC-5DEA-47D9-96FD-57753E267686}" destId="{8C463858-788F-4E90-BED5-20684E7B60FD}" srcOrd="0" destOrd="0" presId="urn:microsoft.com/office/officeart/2005/8/layout/hierarchy3"/>
    <dgm:cxn modelId="{CBB23CDA-9FD8-4C44-BCD4-FA140265592F}" type="presOf" srcId="{E70E5F85-8CA6-4B7C-BEFC-35C9D299BB1F}" destId="{E2EE6FBE-6CB3-4210-B86C-ED6832069C22}" srcOrd="0" destOrd="0" presId="urn:microsoft.com/office/officeart/2005/8/layout/hierarchy3"/>
    <dgm:cxn modelId="{167F627E-A07C-4964-B540-179C22E5735B}" srcId="{3B496B6A-595E-4C2E-BB22-3E54B2FE597A}" destId="{DADEEF1F-76F6-43A8-B3ED-92110EB303AE}" srcOrd="1" destOrd="0" parTransId="{267D9AD0-7DA9-476D-9CFD-73DB8CC2382D}" sibTransId="{50F9DD4F-4B74-471E-8EAF-2474EF51EF33}"/>
    <dgm:cxn modelId="{00873060-A5B5-4C44-95C3-B1D8E67014BE}" type="presOf" srcId="{8EF7D16C-E6C5-4CEA-B726-69C30CC4243D}" destId="{258F8C8D-DF2B-49E4-A8E0-8E6DF4A18A51}" srcOrd="0" destOrd="0" presId="urn:microsoft.com/office/officeart/2005/8/layout/hierarchy3"/>
    <dgm:cxn modelId="{99CF07AC-7C36-499B-888D-1729A60F6503}" type="presOf" srcId="{EBE20224-80AD-47D0-889D-2588E90AD826}" destId="{019937EA-47B0-41DB-89E3-40C2440DBFB2}" srcOrd="0" destOrd="0" presId="urn:microsoft.com/office/officeart/2005/8/layout/hierarchy3"/>
    <dgm:cxn modelId="{D3BE0182-39D3-4E35-92BE-915DA9DBDF6E}" type="presOf" srcId="{267D9AD0-7DA9-476D-9CFD-73DB8CC2382D}" destId="{54716E6D-B00E-4D4D-B4D8-4B7200852FC6}" srcOrd="0" destOrd="0" presId="urn:microsoft.com/office/officeart/2005/8/layout/hierarchy3"/>
    <dgm:cxn modelId="{7D06E65B-3051-4D65-A752-A04D62600396}" srcId="{3B496B6A-595E-4C2E-BB22-3E54B2FE597A}" destId="{78189C6F-6365-4819-B13F-D7BD4C1E5DFF}" srcOrd="2" destOrd="0" parTransId="{D79FA258-38CB-4ABB-89D2-88B8ACEEE79B}" sibTransId="{1EE1CB5B-6A91-4376-999F-E02B5171DABD}"/>
    <dgm:cxn modelId="{A2485BC9-991B-4411-B07C-BCBC1BDFCA5B}" srcId="{3B496B6A-595E-4C2E-BB22-3E54B2FE597A}" destId="{9DB65DAC-5DEA-47D9-96FD-57753E267686}" srcOrd="4" destOrd="0" parTransId="{2E1EB4AA-EAC1-425D-B1C6-830B85A6E03F}" sibTransId="{F73C8F84-0C6A-4D81-A7EA-5C19E8348EAF}"/>
    <dgm:cxn modelId="{3CA2CFB8-BB3B-414C-90A9-BB3FD6D9DCF0}" type="presOf" srcId="{0EE49365-816E-4F2D-9863-3DA0BD31BF33}" destId="{A1C5284C-13BE-44B2-9491-E3EBC973A6AC}" srcOrd="0" destOrd="0" presId="urn:microsoft.com/office/officeart/2005/8/layout/hierarchy3"/>
    <dgm:cxn modelId="{2D7E8501-8DE4-4425-94B9-7161042CD7A8}" type="presOf" srcId="{0A9F51ED-81DC-479B-A4A6-87AE714ECAAD}" destId="{2D28F2DC-2614-4854-88B0-001AD3D01606}" srcOrd="0" destOrd="0" presId="urn:microsoft.com/office/officeart/2005/8/layout/hierarchy3"/>
    <dgm:cxn modelId="{6F12C368-1997-4FDC-90AB-AF331C2B2CA4}" type="presOf" srcId="{BBC037B5-8729-4E80-876F-BB6D1C5CCCF6}" destId="{A785ED19-85BF-4D47-946B-A60708DE37B9}" srcOrd="0" destOrd="0" presId="urn:microsoft.com/office/officeart/2005/8/layout/hierarchy3"/>
    <dgm:cxn modelId="{89986021-7C0C-414D-9122-A16C65FA7DFA}" srcId="{9CB1FC1C-83FA-430E-BEA0-3AAD4699AA14}" destId="{63D583F1-9415-45CD-8A0D-21CE34C407EA}" srcOrd="3" destOrd="0" parTransId="{7D04C1AF-8432-4713-9841-A017D5F16300}" sibTransId="{93C8A2AD-C6F9-401C-9724-0A84F06D24CE}"/>
    <dgm:cxn modelId="{6D7C5E4A-FCDA-40CB-9907-579D2325214C}" type="presOf" srcId="{9CB1FC1C-83FA-430E-BEA0-3AAD4699AA14}" destId="{CB4FB11A-CAD8-4E71-8554-B8BAC5296FE4}" srcOrd="0" destOrd="0" presId="urn:microsoft.com/office/officeart/2005/8/layout/hierarchy3"/>
    <dgm:cxn modelId="{827F7571-CB28-4539-9E4F-1B272565FC76}" srcId="{3B496B6A-595E-4C2E-BB22-3E54B2FE597A}" destId="{86B838A1-5D0A-467B-AC97-E838CF32E5D8}" srcOrd="3" destOrd="0" parTransId="{6071DE7C-A32F-41C4-89B9-50617AA1CBCC}" sibTransId="{6BDC309D-D2A0-4D73-9CD6-ABD7E62731D5}"/>
    <dgm:cxn modelId="{925F20E8-2B84-4E49-AF14-B69CD608B5F1}" type="presOf" srcId="{7D04C1AF-8432-4713-9841-A017D5F16300}" destId="{21619B26-E81C-4E70-812D-6EC6066981ED}" srcOrd="0" destOrd="0" presId="urn:microsoft.com/office/officeart/2005/8/layout/hierarchy3"/>
    <dgm:cxn modelId="{2F75D746-706D-4C7B-9797-190D519890AC}" type="presOf" srcId="{78189C6F-6365-4819-B13F-D7BD4C1E5DFF}" destId="{B945271E-28B5-49D5-A030-4815D46CA324}" srcOrd="0" destOrd="0" presId="urn:microsoft.com/office/officeart/2005/8/layout/hierarchy3"/>
    <dgm:cxn modelId="{2396CE0B-8BB5-45D1-A3D9-69DF36175081}" type="presOf" srcId="{2E1EB4AA-EAC1-425D-B1C6-830B85A6E03F}" destId="{779725D2-BD3C-4DB9-ABB3-D2DD510B7507}" srcOrd="0" destOrd="0" presId="urn:microsoft.com/office/officeart/2005/8/layout/hierarchy3"/>
    <dgm:cxn modelId="{8C86B459-F56F-4E66-8445-2125139776EA}" type="presOf" srcId="{9455E4B5-4EE8-4A88-966B-B4AE39FAD921}" destId="{0281B7C9-E2EC-4CEC-B5A7-AF3714664C39}" srcOrd="0" destOrd="0" presId="urn:microsoft.com/office/officeart/2005/8/layout/hierarchy3"/>
    <dgm:cxn modelId="{8AEFC5E3-532A-4D28-99BD-CF596DC08189}" type="presOf" srcId="{3B496B6A-595E-4C2E-BB22-3E54B2FE597A}" destId="{48F2E256-1CBE-4152-85FA-054B45A7CE50}" srcOrd="1" destOrd="0" presId="urn:microsoft.com/office/officeart/2005/8/layout/hierarchy3"/>
    <dgm:cxn modelId="{1EA8A4F6-4290-433D-BE8B-E6C6567B34DF}" type="presOf" srcId="{63D583F1-9415-45CD-8A0D-21CE34C407EA}" destId="{4DA0BC3A-9B90-450D-8751-EE2501176D54}" srcOrd="0" destOrd="0" presId="urn:microsoft.com/office/officeart/2005/8/layout/hierarchy3"/>
    <dgm:cxn modelId="{C3BC8CD8-B71C-4A4D-9730-75FE02A32F97}" srcId="{9CB1FC1C-83FA-430E-BEA0-3AAD4699AA14}" destId="{D0C57D87-3F47-49B9-B9B4-8B805A485F23}" srcOrd="2" destOrd="0" parTransId="{5022D894-3370-44CE-9D31-F217A8751DE3}" sibTransId="{00EF015E-2EAF-4DEA-90A1-10484E0EEC18}"/>
    <dgm:cxn modelId="{A47996BF-CED3-4556-A7CE-A52D894DFC70}" type="presParOf" srcId="{258F8C8D-DF2B-49E4-A8E0-8E6DF4A18A51}" destId="{89C7706B-98EB-4401-9306-472820DE0A5D}" srcOrd="0" destOrd="0" presId="urn:microsoft.com/office/officeart/2005/8/layout/hierarchy3"/>
    <dgm:cxn modelId="{6BAD7DC8-A4B4-4F8E-B596-A1D323ECEFD7}" type="presParOf" srcId="{89C7706B-98EB-4401-9306-472820DE0A5D}" destId="{FA2A9953-2375-452C-961C-279A3A7E6F39}" srcOrd="0" destOrd="0" presId="urn:microsoft.com/office/officeart/2005/8/layout/hierarchy3"/>
    <dgm:cxn modelId="{EF13DE5D-B5ED-4D9F-99F0-7B67E220475B}" type="presParOf" srcId="{FA2A9953-2375-452C-961C-279A3A7E6F39}" destId="{CB4FB11A-CAD8-4E71-8554-B8BAC5296FE4}" srcOrd="0" destOrd="0" presId="urn:microsoft.com/office/officeart/2005/8/layout/hierarchy3"/>
    <dgm:cxn modelId="{4608DDFB-DF85-441B-A23A-6933E44B559A}" type="presParOf" srcId="{FA2A9953-2375-452C-961C-279A3A7E6F39}" destId="{0C51D11C-4EE5-4D30-ACDA-5EAB65C55B46}" srcOrd="1" destOrd="0" presId="urn:microsoft.com/office/officeart/2005/8/layout/hierarchy3"/>
    <dgm:cxn modelId="{0551376F-06E3-4C5F-B6C1-78FD2713D0FE}" type="presParOf" srcId="{89C7706B-98EB-4401-9306-472820DE0A5D}" destId="{92EC724C-06A7-4B83-8C22-60603DA35BA3}" srcOrd="1" destOrd="0" presId="urn:microsoft.com/office/officeart/2005/8/layout/hierarchy3"/>
    <dgm:cxn modelId="{774B8BE0-55D1-4155-9DAB-9CF1490D34BE}" type="presParOf" srcId="{92EC724C-06A7-4B83-8C22-60603DA35BA3}" destId="{0281B7C9-E2EC-4CEC-B5A7-AF3714664C39}" srcOrd="0" destOrd="0" presId="urn:microsoft.com/office/officeart/2005/8/layout/hierarchy3"/>
    <dgm:cxn modelId="{0D9E9831-0E99-4DA4-9359-540AED01741F}" type="presParOf" srcId="{92EC724C-06A7-4B83-8C22-60603DA35BA3}" destId="{E2EE6FBE-6CB3-4210-B86C-ED6832069C22}" srcOrd="1" destOrd="0" presId="urn:microsoft.com/office/officeart/2005/8/layout/hierarchy3"/>
    <dgm:cxn modelId="{3F920616-3C09-4DD8-B2E5-166934B36035}" type="presParOf" srcId="{92EC724C-06A7-4B83-8C22-60603DA35BA3}" destId="{2D28F2DC-2614-4854-88B0-001AD3D01606}" srcOrd="2" destOrd="0" presId="urn:microsoft.com/office/officeart/2005/8/layout/hierarchy3"/>
    <dgm:cxn modelId="{32352743-14A8-4803-A0C9-824C0B40EEA9}" type="presParOf" srcId="{92EC724C-06A7-4B83-8C22-60603DA35BA3}" destId="{145BA1BA-DC77-4863-BF50-8F17F31C8C23}" srcOrd="3" destOrd="0" presId="urn:microsoft.com/office/officeart/2005/8/layout/hierarchy3"/>
    <dgm:cxn modelId="{9D307442-7CF0-4D41-96E2-0637CB27C0EB}" type="presParOf" srcId="{92EC724C-06A7-4B83-8C22-60603DA35BA3}" destId="{0ABB88F9-E5BC-4C5E-AD2C-11BA440BE689}" srcOrd="4" destOrd="0" presId="urn:microsoft.com/office/officeart/2005/8/layout/hierarchy3"/>
    <dgm:cxn modelId="{E618643A-D9FD-4B20-BBB8-477B28B87195}" type="presParOf" srcId="{92EC724C-06A7-4B83-8C22-60603DA35BA3}" destId="{F125BBBD-ACDC-456D-8FAB-833477D3FB36}" srcOrd="5" destOrd="0" presId="urn:microsoft.com/office/officeart/2005/8/layout/hierarchy3"/>
    <dgm:cxn modelId="{E0103D2E-0FA3-4D53-B8BF-902BC85A8453}" type="presParOf" srcId="{92EC724C-06A7-4B83-8C22-60603DA35BA3}" destId="{21619B26-E81C-4E70-812D-6EC6066981ED}" srcOrd="6" destOrd="0" presId="urn:microsoft.com/office/officeart/2005/8/layout/hierarchy3"/>
    <dgm:cxn modelId="{301AEFB7-73F6-4E25-A9CA-3D91AE7D5594}" type="presParOf" srcId="{92EC724C-06A7-4B83-8C22-60603DA35BA3}" destId="{4DA0BC3A-9B90-450D-8751-EE2501176D54}" srcOrd="7" destOrd="0" presId="urn:microsoft.com/office/officeart/2005/8/layout/hierarchy3"/>
    <dgm:cxn modelId="{4B3FD8FE-21CB-4068-9C3D-4ED6635B8DF0}" type="presParOf" srcId="{258F8C8D-DF2B-49E4-A8E0-8E6DF4A18A51}" destId="{31B76383-2849-416C-9C0E-0CA72E25A25F}" srcOrd="1" destOrd="0" presId="urn:microsoft.com/office/officeart/2005/8/layout/hierarchy3"/>
    <dgm:cxn modelId="{CEA93C78-C8CB-4BA3-AE1C-8193431A1EB0}" type="presParOf" srcId="{31B76383-2849-416C-9C0E-0CA72E25A25F}" destId="{1B862BBC-BD0F-4825-88B9-CF81BC023359}" srcOrd="0" destOrd="0" presId="urn:microsoft.com/office/officeart/2005/8/layout/hierarchy3"/>
    <dgm:cxn modelId="{D27E1AE6-B1C2-4129-9C7F-2D14FE9AB546}" type="presParOf" srcId="{1B862BBC-BD0F-4825-88B9-CF81BC023359}" destId="{EE722362-A2DF-4823-B1AC-96855AA67333}" srcOrd="0" destOrd="0" presId="urn:microsoft.com/office/officeart/2005/8/layout/hierarchy3"/>
    <dgm:cxn modelId="{0CCD3BDE-5468-479C-99ED-71D524DC78D2}" type="presParOf" srcId="{1B862BBC-BD0F-4825-88B9-CF81BC023359}" destId="{48F2E256-1CBE-4152-85FA-054B45A7CE50}" srcOrd="1" destOrd="0" presId="urn:microsoft.com/office/officeart/2005/8/layout/hierarchy3"/>
    <dgm:cxn modelId="{76B8CC55-3D58-4AF1-B0EE-1F6619DC2D3F}" type="presParOf" srcId="{31B76383-2849-416C-9C0E-0CA72E25A25F}" destId="{CA5DF614-3F72-4974-914E-91F7D175E005}" srcOrd="1" destOrd="0" presId="urn:microsoft.com/office/officeart/2005/8/layout/hierarchy3"/>
    <dgm:cxn modelId="{5139D500-632F-4E8B-991D-FAD0495709D4}" type="presParOf" srcId="{CA5DF614-3F72-4974-914E-91F7D175E005}" destId="{517CFBDB-5303-4E45-B434-2FC883EA5082}" srcOrd="0" destOrd="0" presId="urn:microsoft.com/office/officeart/2005/8/layout/hierarchy3"/>
    <dgm:cxn modelId="{C0A9A196-1618-495B-B057-48D0DE1AB712}" type="presParOf" srcId="{CA5DF614-3F72-4974-914E-91F7D175E005}" destId="{019937EA-47B0-41DB-89E3-40C2440DBFB2}" srcOrd="1" destOrd="0" presId="urn:microsoft.com/office/officeart/2005/8/layout/hierarchy3"/>
    <dgm:cxn modelId="{3F3A76AB-7B06-49DF-B469-63ECE4AC189D}" type="presParOf" srcId="{CA5DF614-3F72-4974-914E-91F7D175E005}" destId="{54716E6D-B00E-4D4D-B4D8-4B7200852FC6}" srcOrd="2" destOrd="0" presId="urn:microsoft.com/office/officeart/2005/8/layout/hierarchy3"/>
    <dgm:cxn modelId="{699C46B3-DEEB-48C9-8254-C268EEEA25DD}" type="presParOf" srcId="{CA5DF614-3F72-4974-914E-91F7D175E005}" destId="{711F6F61-D672-4663-813C-7075EAFC20DC}" srcOrd="3" destOrd="0" presId="urn:microsoft.com/office/officeart/2005/8/layout/hierarchy3"/>
    <dgm:cxn modelId="{E7628C4A-C3F0-4EC1-88E5-52A54F31E48C}" type="presParOf" srcId="{CA5DF614-3F72-4974-914E-91F7D175E005}" destId="{F4B3AC69-C1CD-4116-9ACD-F8CD1DE2ACE2}" srcOrd="4" destOrd="0" presId="urn:microsoft.com/office/officeart/2005/8/layout/hierarchy3"/>
    <dgm:cxn modelId="{FC74F3AE-2D6C-4ADE-AE25-3E3A20EF2D4D}" type="presParOf" srcId="{CA5DF614-3F72-4974-914E-91F7D175E005}" destId="{B945271E-28B5-49D5-A030-4815D46CA324}" srcOrd="5" destOrd="0" presId="urn:microsoft.com/office/officeart/2005/8/layout/hierarchy3"/>
    <dgm:cxn modelId="{E493490E-83AD-4478-930D-32EECAE919AA}" type="presParOf" srcId="{CA5DF614-3F72-4974-914E-91F7D175E005}" destId="{BEA7D2AE-D8BA-4A50-8954-9C9CAA1C4F8A}" srcOrd="6" destOrd="0" presId="urn:microsoft.com/office/officeart/2005/8/layout/hierarchy3"/>
    <dgm:cxn modelId="{B0F2CCE7-3E81-4DEF-9041-4B7C1426380C}" type="presParOf" srcId="{CA5DF614-3F72-4974-914E-91F7D175E005}" destId="{B6950500-C0FA-467D-9745-CC42AFA1E70A}" srcOrd="7" destOrd="0" presId="urn:microsoft.com/office/officeart/2005/8/layout/hierarchy3"/>
    <dgm:cxn modelId="{2B32924A-F52A-4419-92E0-327CBB57922A}" type="presParOf" srcId="{CA5DF614-3F72-4974-914E-91F7D175E005}" destId="{779725D2-BD3C-4DB9-ABB3-D2DD510B7507}" srcOrd="8" destOrd="0" presId="urn:microsoft.com/office/officeart/2005/8/layout/hierarchy3"/>
    <dgm:cxn modelId="{7D16291E-8837-448C-8D94-78F2CB7117D1}" type="presParOf" srcId="{CA5DF614-3F72-4974-914E-91F7D175E005}" destId="{8C463858-788F-4E90-BED5-20684E7B60FD}" srcOrd="9" destOrd="0" presId="urn:microsoft.com/office/officeart/2005/8/layout/hierarchy3"/>
    <dgm:cxn modelId="{07959D08-0E9F-4630-BF0A-5DFD5D08EDC5}" type="presParOf" srcId="{CA5DF614-3F72-4974-914E-91F7D175E005}" destId="{A1C5284C-13BE-44B2-9491-E3EBC973A6AC}" srcOrd="10" destOrd="0" presId="urn:microsoft.com/office/officeart/2005/8/layout/hierarchy3"/>
    <dgm:cxn modelId="{4B17CDE8-EA19-407F-B752-A133BE706BA8}" type="presParOf" srcId="{CA5DF614-3F72-4974-914E-91F7D175E005}" destId="{A785ED19-85BF-4D47-946B-A60708DE37B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B482E-7AA4-40C1-B978-ED65C690F9FF}">
      <dsp:nvSpPr>
        <dsp:cNvPr id="0" name=""/>
        <dsp:cNvSpPr/>
      </dsp:nvSpPr>
      <dsp:spPr>
        <a:xfrm>
          <a:off x="18215" y="142765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00FF"/>
              </a:solidFill>
            </a:rPr>
            <a:t>Употребление алкоголя</a:t>
          </a:r>
          <a:endParaRPr lang="ru-RU" sz="3200" b="1" kern="1200" dirty="0">
            <a:solidFill>
              <a:srgbClr val="0000FF"/>
            </a:solidFill>
          </a:endParaRPr>
        </a:p>
      </dsp:txBody>
      <dsp:txXfrm>
        <a:off x="18215" y="142765"/>
        <a:ext cx="2902148" cy="1741289"/>
      </dsp:txXfrm>
    </dsp:sp>
    <dsp:sp modelId="{5950F0DC-722E-4BE0-BC1B-1BDA711A4C1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00FF"/>
              </a:solidFill>
            </a:rPr>
            <a:t>Неправильное питание</a:t>
          </a:r>
          <a:endParaRPr lang="ru-RU" sz="3200" b="1" kern="1200" dirty="0">
            <a:solidFill>
              <a:srgbClr val="0000FF"/>
            </a:solidFill>
          </a:endParaRPr>
        </a:p>
      </dsp:txBody>
      <dsp:txXfrm>
        <a:off x="3193107" y="145603"/>
        <a:ext cx="2902148" cy="1741289"/>
      </dsp:txXfrm>
    </dsp:sp>
    <dsp:sp modelId="{83ECD916-A714-48E9-A430-A2216CA252D0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00FF"/>
              </a:solidFill>
            </a:rPr>
            <a:t>Курение</a:t>
          </a:r>
          <a:endParaRPr lang="ru-RU" sz="3200" b="1" kern="1200" dirty="0">
            <a:solidFill>
              <a:srgbClr val="0000FF"/>
            </a:solidFill>
          </a:endParaRPr>
        </a:p>
      </dsp:txBody>
      <dsp:txXfrm>
        <a:off x="744" y="2177107"/>
        <a:ext cx="2902148" cy="1741289"/>
      </dsp:txXfrm>
    </dsp:sp>
    <dsp:sp modelId="{D56629C6-9B71-49E8-B25B-D3CB47EE9F46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00FF"/>
              </a:solidFill>
            </a:rPr>
            <a:t>наркомания</a:t>
          </a:r>
          <a:endParaRPr lang="ru-RU" sz="3200" b="1" kern="1200" dirty="0">
            <a:solidFill>
              <a:srgbClr val="0000FF"/>
            </a:solidFill>
          </a:endParaRPr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9DD2ED-5DDF-4245-8285-F15E6675C021}">
      <dsp:nvSpPr>
        <dsp:cNvPr id="0" name=""/>
        <dsp:cNvSpPr/>
      </dsp:nvSpPr>
      <dsp:spPr>
        <a:xfrm>
          <a:off x="357176" y="142877"/>
          <a:ext cx="2942073" cy="735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Положительные последствия</a:t>
          </a:r>
          <a:endParaRPr lang="ru-RU" sz="2200" kern="1200" dirty="0"/>
        </a:p>
      </dsp:txBody>
      <dsp:txXfrm>
        <a:off x="357176" y="142877"/>
        <a:ext cx="2942073" cy="735518"/>
      </dsp:txXfrm>
    </dsp:sp>
    <dsp:sp modelId="{59180983-78C3-4169-897D-7093AB7AF1FE}">
      <dsp:nvSpPr>
        <dsp:cNvPr id="0" name=""/>
        <dsp:cNvSpPr/>
      </dsp:nvSpPr>
      <dsp:spPr>
        <a:xfrm rot="2835412">
          <a:off x="2182047" y="871417"/>
          <a:ext cx="78129" cy="1287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14BD9-EE99-4C0A-BE5B-F9FD343BB9BA}">
      <dsp:nvSpPr>
        <dsp:cNvPr id="0" name=""/>
        <dsp:cNvSpPr/>
      </dsp:nvSpPr>
      <dsp:spPr>
        <a:xfrm>
          <a:off x="1142974" y="993153"/>
          <a:ext cx="2942073" cy="7355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Уменьшишь риск заболеть раком легких, сахарным диабетом.</a:t>
          </a:r>
          <a:endParaRPr lang="ru-RU" sz="1500" b="1" kern="1200" dirty="0"/>
        </a:p>
      </dsp:txBody>
      <dsp:txXfrm>
        <a:off x="1142974" y="993153"/>
        <a:ext cx="2942073" cy="735518"/>
      </dsp:txXfrm>
    </dsp:sp>
    <dsp:sp modelId="{6264D530-9343-44CE-9458-57129776BA06}">
      <dsp:nvSpPr>
        <dsp:cNvPr id="0" name=""/>
        <dsp:cNvSpPr/>
      </dsp:nvSpPr>
      <dsp:spPr>
        <a:xfrm rot="5400000">
          <a:off x="2549653" y="1793030"/>
          <a:ext cx="128715" cy="1287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F8A30-7B11-4881-A096-871422D2E301}">
      <dsp:nvSpPr>
        <dsp:cNvPr id="0" name=""/>
        <dsp:cNvSpPr/>
      </dsp:nvSpPr>
      <dsp:spPr>
        <a:xfrm>
          <a:off x="1142974" y="1986103"/>
          <a:ext cx="2942073" cy="7355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Не будешь подвержен бронхолегочным заболеванием.</a:t>
          </a:r>
          <a:endParaRPr lang="ru-RU" sz="1500" b="1" kern="1200" dirty="0"/>
        </a:p>
      </dsp:txBody>
      <dsp:txXfrm>
        <a:off x="1142974" y="1986103"/>
        <a:ext cx="2942073" cy="735518"/>
      </dsp:txXfrm>
    </dsp:sp>
    <dsp:sp modelId="{D0D78079-28FB-4188-A4EC-4A6135A97CFA}">
      <dsp:nvSpPr>
        <dsp:cNvPr id="0" name=""/>
        <dsp:cNvSpPr/>
      </dsp:nvSpPr>
      <dsp:spPr>
        <a:xfrm rot="5400000">
          <a:off x="2549653" y="2785979"/>
          <a:ext cx="128715" cy="1287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83666-B79B-4FF4-AD03-0938EBC5AE4A}">
      <dsp:nvSpPr>
        <dsp:cNvPr id="0" name=""/>
        <dsp:cNvSpPr/>
      </dsp:nvSpPr>
      <dsp:spPr>
        <a:xfrm>
          <a:off x="1142974" y="2979053"/>
          <a:ext cx="2942073" cy="7355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Будешь иметь здоровый цвет лица.</a:t>
          </a:r>
          <a:endParaRPr lang="ru-RU" sz="1500" kern="1200" dirty="0"/>
        </a:p>
      </dsp:txBody>
      <dsp:txXfrm>
        <a:off x="1142974" y="2979053"/>
        <a:ext cx="2942073" cy="735518"/>
      </dsp:txXfrm>
    </dsp:sp>
    <dsp:sp modelId="{B551D210-0EB0-4313-BEB3-5639F12AE2CB}">
      <dsp:nvSpPr>
        <dsp:cNvPr id="0" name=""/>
        <dsp:cNvSpPr/>
      </dsp:nvSpPr>
      <dsp:spPr>
        <a:xfrm>
          <a:off x="6143676" y="142877"/>
          <a:ext cx="2942073" cy="735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Отрицательные последствия</a:t>
          </a:r>
          <a:endParaRPr lang="ru-RU" sz="2200" kern="1200" dirty="0"/>
        </a:p>
      </dsp:txBody>
      <dsp:txXfrm>
        <a:off x="6143676" y="142877"/>
        <a:ext cx="2942073" cy="735518"/>
      </dsp:txXfrm>
    </dsp:sp>
    <dsp:sp modelId="{A672FE69-EDAF-4250-BB1C-31DBB23B32F3}">
      <dsp:nvSpPr>
        <dsp:cNvPr id="0" name=""/>
        <dsp:cNvSpPr/>
      </dsp:nvSpPr>
      <dsp:spPr>
        <a:xfrm rot="8801824">
          <a:off x="6915323" y="871417"/>
          <a:ext cx="104502" cy="1287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68FC8-7476-4FF4-B74D-E6E9C18B074F}">
      <dsp:nvSpPr>
        <dsp:cNvPr id="0" name=""/>
        <dsp:cNvSpPr/>
      </dsp:nvSpPr>
      <dsp:spPr>
        <a:xfrm>
          <a:off x="4849399" y="993153"/>
          <a:ext cx="2942073" cy="7355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Быстро портятся зубы.</a:t>
          </a:r>
          <a:endParaRPr lang="ru-RU" sz="1500" kern="1200" dirty="0"/>
        </a:p>
      </dsp:txBody>
      <dsp:txXfrm>
        <a:off x="4849399" y="993153"/>
        <a:ext cx="2942073" cy="735518"/>
      </dsp:txXfrm>
    </dsp:sp>
    <dsp:sp modelId="{E9CC6AD5-8A6B-4434-ACB6-1EAA037FEE45}">
      <dsp:nvSpPr>
        <dsp:cNvPr id="0" name=""/>
        <dsp:cNvSpPr/>
      </dsp:nvSpPr>
      <dsp:spPr>
        <a:xfrm rot="5400000">
          <a:off x="6256078" y="1793030"/>
          <a:ext cx="128715" cy="1287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3C8E6-E7F8-45EF-8757-3918EDDB1D9C}">
      <dsp:nvSpPr>
        <dsp:cNvPr id="0" name=""/>
        <dsp:cNvSpPr/>
      </dsp:nvSpPr>
      <dsp:spPr>
        <a:xfrm>
          <a:off x="4849399" y="1986103"/>
          <a:ext cx="2942073" cy="7355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/>
            <a:t>Землистый цвет лица.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849399" y="1986103"/>
        <a:ext cx="2942073" cy="735518"/>
      </dsp:txXfrm>
    </dsp:sp>
    <dsp:sp modelId="{9ED214DC-23D1-459E-B123-BC804677D570}">
      <dsp:nvSpPr>
        <dsp:cNvPr id="0" name=""/>
        <dsp:cNvSpPr/>
      </dsp:nvSpPr>
      <dsp:spPr>
        <a:xfrm rot="5400000">
          <a:off x="6256078" y="2785979"/>
          <a:ext cx="128715" cy="1287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4C177-2399-4758-9A15-F71D36BFE192}">
      <dsp:nvSpPr>
        <dsp:cNvPr id="0" name=""/>
        <dsp:cNvSpPr/>
      </dsp:nvSpPr>
      <dsp:spPr>
        <a:xfrm>
          <a:off x="4496938" y="2979053"/>
          <a:ext cx="3646994" cy="7355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Спазмы сосудов конечностей, головного мозга, приводящие к утрате работоспособности.</a:t>
          </a:r>
          <a:endParaRPr lang="ru-RU" sz="1500" kern="1200" dirty="0"/>
        </a:p>
      </dsp:txBody>
      <dsp:txXfrm>
        <a:off x="4496938" y="2979053"/>
        <a:ext cx="3646994" cy="7355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FB11A-CAD8-4E71-8554-B8BAC5296FE4}">
      <dsp:nvSpPr>
        <dsp:cNvPr id="0" name=""/>
        <dsp:cNvSpPr/>
      </dsp:nvSpPr>
      <dsp:spPr>
        <a:xfrm>
          <a:off x="0" y="357188"/>
          <a:ext cx="1529208" cy="764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Положительные последствия</a:t>
          </a:r>
          <a:endParaRPr lang="ru-RU" sz="1600" kern="1200" dirty="0"/>
        </a:p>
      </dsp:txBody>
      <dsp:txXfrm>
        <a:off x="0" y="357188"/>
        <a:ext cx="1529208" cy="764604"/>
      </dsp:txXfrm>
    </dsp:sp>
    <dsp:sp modelId="{0281B7C9-E2EC-4CEC-B5A7-AF3714664C39}">
      <dsp:nvSpPr>
        <dsp:cNvPr id="0" name=""/>
        <dsp:cNvSpPr/>
      </dsp:nvSpPr>
      <dsp:spPr>
        <a:xfrm>
          <a:off x="152920" y="1121793"/>
          <a:ext cx="1346127" cy="332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083"/>
              </a:lnTo>
              <a:lnTo>
                <a:pt x="1346127" y="3320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E6FBE-6CB3-4210-B86C-ED6832069C22}">
      <dsp:nvSpPr>
        <dsp:cNvPr id="0" name=""/>
        <dsp:cNvSpPr/>
      </dsp:nvSpPr>
      <dsp:spPr>
        <a:xfrm>
          <a:off x="1499048" y="1071573"/>
          <a:ext cx="1823355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Будет здоровым твое сердце, печень, почки.</a:t>
          </a:r>
          <a:endParaRPr lang="ru-RU" sz="1200" b="1" kern="1200" dirty="0"/>
        </a:p>
      </dsp:txBody>
      <dsp:txXfrm>
        <a:off x="1499048" y="1071573"/>
        <a:ext cx="1823355" cy="764604"/>
      </dsp:txXfrm>
    </dsp:sp>
    <dsp:sp modelId="{2D28F2DC-2614-4854-88B0-001AD3D01606}">
      <dsp:nvSpPr>
        <dsp:cNvPr id="0" name=""/>
        <dsp:cNvSpPr/>
      </dsp:nvSpPr>
      <dsp:spPr>
        <a:xfrm>
          <a:off x="152920" y="1121793"/>
          <a:ext cx="2356298" cy="1244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17"/>
              </a:lnTo>
              <a:lnTo>
                <a:pt x="2356298" y="12443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BA1BA-DC77-4863-BF50-8F17F31C8C23}">
      <dsp:nvSpPr>
        <dsp:cNvPr id="0" name=""/>
        <dsp:cNvSpPr/>
      </dsp:nvSpPr>
      <dsp:spPr>
        <a:xfrm>
          <a:off x="2509219" y="1912371"/>
          <a:ext cx="1672086" cy="907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Организм не будет находиться в стрессовой ситуации.</a:t>
          </a:r>
          <a:endParaRPr lang="ru-RU" sz="1200" kern="1200" dirty="0"/>
        </a:p>
      </dsp:txBody>
      <dsp:txXfrm>
        <a:off x="2509219" y="1912371"/>
        <a:ext cx="1672086" cy="907478"/>
      </dsp:txXfrm>
    </dsp:sp>
    <dsp:sp modelId="{0ABB88F9-E5BC-4C5E-AD2C-11BA440BE689}">
      <dsp:nvSpPr>
        <dsp:cNvPr id="0" name=""/>
        <dsp:cNvSpPr/>
      </dsp:nvSpPr>
      <dsp:spPr>
        <a:xfrm>
          <a:off x="152920" y="1121793"/>
          <a:ext cx="774619" cy="190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712"/>
              </a:lnTo>
              <a:lnTo>
                <a:pt x="774619" y="19037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5BBBD-ACDC-456D-8FAB-833477D3FB36}">
      <dsp:nvSpPr>
        <dsp:cNvPr id="0" name=""/>
        <dsp:cNvSpPr/>
      </dsp:nvSpPr>
      <dsp:spPr>
        <a:xfrm>
          <a:off x="927540" y="2643203"/>
          <a:ext cx="1223367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Будешь иметь ясный светлый ум.</a:t>
          </a:r>
          <a:endParaRPr lang="ru-RU" sz="1200" b="1" kern="1200" dirty="0"/>
        </a:p>
      </dsp:txBody>
      <dsp:txXfrm>
        <a:off x="927540" y="2643203"/>
        <a:ext cx="1223367" cy="764604"/>
      </dsp:txXfrm>
    </dsp:sp>
    <dsp:sp modelId="{21619B26-E81C-4E70-812D-6EC6066981ED}">
      <dsp:nvSpPr>
        <dsp:cNvPr id="0" name=""/>
        <dsp:cNvSpPr/>
      </dsp:nvSpPr>
      <dsp:spPr>
        <a:xfrm>
          <a:off x="152920" y="1121793"/>
          <a:ext cx="2560564" cy="235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555"/>
              </a:lnTo>
              <a:lnTo>
                <a:pt x="2560564" y="23535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0BC3A-9B90-450D-8751-EE2501176D54}">
      <dsp:nvSpPr>
        <dsp:cNvPr id="0" name=""/>
        <dsp:cNvSpPr/>
      </dsp:nvSpPr>
      <dsp:spPr>
        <a:xfrm>
          <a:off x="2713485" y="2996496"/>
          <a:ext cx="1366232" cy="957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Благополучное устройство своей личной жизни.</a:t>
          </a:r>
          <a:endParaRPr lang="ru-RU" sz="1200" b="1" kern="1200" dirty="0"/>
        </a:p>
      </dsp:txBody>
      <dsp:txXfrm>
        <a:off x="2713485" y="2996496"/>
        <a:ext cx="1366232" cy="957705"/>
      </dsp:txXfrm>
    </dsp:sp>
    <dsp:sp modelId="{EE722362-A2DF-4823-B1AC-96855AA67333}">
      <dsp:nvSpPr>
        <dsp:cNvPr id="0" name=""/>
        <dsp:cNvSpPr/>
      </dsp:nvSpPr>
      <dsp:spPr>
        <a:xfrm>
          <a:off x="6503898" y="500070"/>
          <a:ext cx="1529208" cy="76460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Отрицательные последствия</a:t>
          </a:r>
          <a:endParaRPr lang="ru-RU" sz="1600" kern="1200" dirty="0"/>
        </a:p>
      </dsp:txBody>
      <dsp:txXfrm>
        <a:off x="6503898" y="500070"/>
        <a:ext cx="1529208" cy="764604"/>
      </dsp:txXfrm>
    </dsp:sp>
    <dsp:sp modelId="{517CFBDB-5303-4E45-B434-2FC883EA5082}">
      <dsp:nvSpPr>
        <dsp:cNvPr id="0" name=""/>
        <dsp:cNvSpPr/>
      </dsp:nvSpPr>
      <dsp:spPr>
        <a:xfrm>
          <a:off x="4214813" y="1096683"/>
          <a:ext cx="2442006" cy="167991"/>
        </a:xfrm>
        <a:custGeom>
          <a:avLst/>
          <a:gdLst/>
          <a:ahLst/>
          <a:cxnLst/>
          <a:rect l="0" t="0" r="0" b="0"/>
          <a:pathLst>
            <a:path>
              <a:moveTo>
                <a:pt x="2442006" y="16799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937EA-47B0-41DB-89E3-40C2440DBFB2}">
      <dsp:nvSpPr>
        <dsp:cNvPr id="0" name=""/>
        <dsp:cNvSpPr/>
      </dsp:nvSpPr>
      <dsp:spPr>
        <a:xfrm>
          <a:off x="4214813" y="714381"/>
          <a:ext cx="2225745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Снижение памяти, интеллектуальных возможностей, рассеянность.</a:t>
          </a:r>
          <a:endParaRPr lang="ru-RU" sz="1200" kern="1200" dirty="0"/>
        </a:p>
      </dsp:txBody>
      <dsp:txXfrm>
        <a:off x="4214813" y="714381"/>
        <a:ext cx="2225745" cy="764604"/>
      </dsp:txXfrm>
    </dsp:sp>
    <dsp:sp modelId="{54716E6D-B00E-4D4D-B4D8-4B7200852FC6}">
      <dsp:nvSpPr>
        <dsp:cNvPr id="0" name=""/>
        <dsp:cNvSpPr/>
      </dsp:nvSpPr>
      <dsp:spPr>
        <a:xfrm>
          <a:off x="6656819" y="1264674"/>
          <a:ext cx="775779" cy="617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823"/>
              </a:lnTo>
              <a:lnTo>
                <a:pt x="775779" y="6178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F6F61-D672-4663-813C-7075EAFC20DC}">
      <dsp:nvSpPr>
        <dsp:cNvPr id="0" name=""/>
        <dsp:cNvSpPr/>
      </dsp:nvSpPr>
      <dsp:spPr>
        <a:xfrm>
          <a:off x="7432599" y="1500195"/>
          <a:ext cx="1223367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Деградация личности.</a:t>
          </a:r>
          <a:endParaRPr lang="ru-RU" sz="1400" b="1" kern="1200" dirty="0"/>
        </a:p>
      </dsp:txBody>
      <dsp:txXfrm>
        <a:off x="7432599" y="1500195"/>
        <a:ext cx="1223367" cy="764604"/>
      </dsp:txXfrm>
    </dsp:sp>
    <dsp:sp modelId="{F4B3AC69-C1CD-4116-9ACD-F8CD1DE2ACE2}">
      <dsp:nvSpPr>
        <dsp:cNvPr id="0" name=""/>
        <dsp:cNvSpPr/>
      </dsp:nvSpPr>
      <dsp:spPr>
        <a:xfrm>
          <a:off x="4575070" y="1264674"/>
          <a:ext cx="2081748" cy="1260771"/>
        </a:xfrm>
        <a:custGeom>
          <a:avLst/>
          <a:gdLst/>
          <a:ahLst/>
          <a:cxnLst/>
          <a:rect l="0" t="0" r="0" b="0"/>
          <a:pathLst>
            <a:path>
              <a:moveTo>
                <a:pt x="2081748" y="0"/>
              </a:moveTo>
              <a:lnTo>
                <a:pt x="0" y="12607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5271E-28B5-49D5-A030-4815D46CA324}">
      <dsp:nvSpPr>
        <dsp:cNvPr id="0" name=""/>
        <dsp:cNvSpPr/>
      </dsp:nvSpPr>
      <dsp:spPr>
        <a:xfrm>
          <a:off x="4575070" y="2143144"/>
          <a:ext cx="1223367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Невозможность устроить свою личную жизнь.</a:t>
          </a:r>
          <a:endParaRPr lang="ru-RU" sz="1200" b="1" kern="1200" dirty="0"/>
        </a:p>
      </dsp:txBody>
      <dsp:txXfrm>
        <a:off x="4575070" y="2143144"/>
        <a:ext cx="1223367" cy="764604"/>
      </dsp:txXfrm>
    </dsp:sp>
    <dsp:sp modelId="{BEA7D2AE-D8BA-4A50-8954-9C9CAA1C4F8A}">
      <dsp:nvSpPr>
        <dsp:cNvPr id="0" name=""/>
        <dsp:cNvSpPr/>
      </dsp:nvSpPr>
      <dsp:spPr>
        <a:xfrm>
          <a:off x="6361027" y="1264674"/>
          <a:ext cx="295791" cy="1546519"/>
        </a:xfrm>
        <a:custGeom>
          <a:avLst/>
          <a:gdLst/>
          <a:ahLst/>
          <a:cxnLst/>
          <a:rect l="0" t="0" r="0" b="0"/>
          <a:pathLst>
            <a:path>
              <a:moveTo>
                <a:pt x="295791" y="0"/>
              </a:moveTo>
              <a:lnTo>
                <a:pt x="0" y="15465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50500-C0FA-467D-9745-CC42AFA1E70A}">
      <dsp:nvSpPr>
        <dsp:cNvPr id="0" name=""/>
        <dsp:cNvSpPr/>
      </dsp:nvSpPr>
      <dsp:spPr>
        <a:xfrm>
          <a:off x="6361027" y="2428892"/>
          <a:ext cx="1223367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 избирательность в выборе приятелей.</a:t>
          </a:r>
        </a:p>
      </dsp:txBody>
      <dsp:txXfrm>
        <a:off x="6361027" y="2428892"/>
        <a:ext cx="1223367" cy="764604"/>
      </dsp:txXfrm>
    </dsp:sp>
    <dsp:sp modelId="{779725D2-BD3C-4DB9-ABB3-D2DD510B7507}">
      <dsp:nvSpPr>
        <dsp:cNvPr id="0" name=""/>
        <dsp:cNvSpPr/>
      </dsp:nvSpPr>
      <dsp:spPr>
        <a:xfrm>
          <a:off x="4575070" y="1264674"/>
          <a:ext cx="2081748" cy="2475215"/>
        </a:xfrm>
        <a:custGeom>
          <a:avLst/>
          <a:gdLst/>
          <a:ahLst/>
          <a:cxnLst/>
          <a:rect l="0" t="0" r="0" b="0"/>
          <a:pathLst>
            <a:path>
              <a:moveTo>
                <a:pt x="2081748" y="0"/>
              </a:moveTo>
              <a:lnTo>
                <a:pt x="0" y="24752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63858-788F-4E90-BED5-20684E7B60FD}">
      <dsp:nvSpPr>
        <dsp:cNvPr id="0" name=""/>
        <dsp:cNvSpPr/>
      </dsp:nvSpPr>
      <dsp:spPr>
        <a:xfrm>
          <a:off x="4575070" y="3357588"/>
          <a:ext cx="1223367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Болезни.</a:t>
          </a:r>
          <a:endParaRPr lang="ru-RU" sz="1800" kern="1200" dirty="0"/>
        </a:p>
      </dsp:txBody>
      <dsp:txXfrm>
        <a:off x="4575070" y="3357588"/>
        <a:ext cx="1223367" cy="764604"/>
      </dsp:txXfrm>
    </dsp:sp>
    <dsp:sp modelId="{A1C5284C-13BE-44B2-9491-E3EBC973A6AC}">
      <dsp:nvSpPr>
        <dsp:cNvPr id="0" name=""/>
        <dsp:cNvSpPr/>
      </dsp:nvSpPr>
      <dsp:spPr>
        <a:xfrm>
          <a:off x="5003701" y="1264674"/>
          <a:ext cx="1653117" cy="3689660"/>
        </a:xfrm>
        <a:custGeom>
          <a:avLst/>
          <a:gdLst/>
          <a:ahLst/>
          <a:cxnLst/>
          <a:rect l="0" t="0" r="0" b="0"/>
          <a:pathLst>
            <a:path>
              <a:moveTo>
                <a:pt x="1653117" y="0"/>
              </a:moveTo>
              <a:lnTo>
                <a:pt x="0" y="36896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5ED19-85BF-4D47-946B-A60708DE37B9}">
      <dsp:nvSpPr>
        <dsp:cNvPr id="0" name=""/>
        <dsp:cNvSpPr/>
      </dsp:nvSpPr>
      <dsp:spPr>
        <a:xfrm>
          <a:off x="5003701" y="4572032"/>
          <a:ext cx="1223367" cy="76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Изменение внешности «лицо алкоголика».</a:t>
          </a:r>
          <a:endParaRPr lang="ru-RU" sz="1200" b="1" kern="1200" dirty="0"/>
        </a:p>
      </dsp:txBody>
      <dsp:txXfrm>
        <a:off x="5003701" y="4572032"/>
        <a:ext cx="1223367" cy="76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106A-6307-459F-90D7-E101976BD75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89169-596D-4EFC-900F-4137CBA63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D0EDF7-6899-4C05-A664-F469E07742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4E4C-FC33-4185-920B-3FA26FE06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B375-92A6-428A-B093-C6754A8AD3F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21A9-1715-454F-915F-A0C8A98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Внеклассное занятие</a:t>
            </a:r>
          </a:p>
        </p:txBody>
      </p:sp>
      <p:sp>
        <p:nvSpPr>
          <p:cNvPr id="5123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349500"/>
            <a:ext cx="6472237" cy="33845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0000FF"/>
                </a:solidFill>
              </a:rPr>
              <a:t>Тема</a:t>
            </a:r>
            <a:r>
              <a:rPr lang="ru-RU" sz="6000" dirty="0" smtClean="0"/>
              <a:t>: </a:t>
            </a:r>
          </a:p>
          <a:p>
            <a:pPr eaLnBrk="1" hangingPunct="1">
              <a:defRPr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Вредные</a:t>
            </a:r>
            <a:r>
              <a:rPr lang="ru-RU" sz="6000" dirty="0" smtClean="0"/>
              <a:t> </a:t>
            </a:r>
            <a:r>
              <a:rPr lang="ru-RU" sz="6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привычки</a:t>
            </a:r>
            <a:endParaRPr lang="ru-RU" sz="6000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Прямоуг.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smtClean="0"/>
              <a:t>От воздействия табачного дыма страдают:</a:t>
            </a:r>
          </a:p>
        </p:txBody>
      </p:sp>
      <p:sp>
        <p:nvSpPr>
          <p:cNvPr id="149511" name="Прямоуг.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Легочная система</a:t>
            </a:r>
          </a:p>
          <a:p>
            <a:pPr eaLnBrk="1" hangingPunct="1">
              <a:defRPr/>
            </a:pPr>
            <a:r>
              <a:rPr lang="ru-RU" sz="6000" dirty="0" smtClean="0"/>
              <a:t>Органы пищеварения</a:t>
            </a:r>
          </a:p>
          <a:p>
            <a:pPr eaLnBrk="1" hangingPunct="1">
              <a:defRPr/>
            </a:pPr>
            <a:r>
              <a:rPr lang="ru-RU" sz="6000" dirty="0" err="1" smtClean="0"/>
              <a:t>Сердечно-сосудистая</a:t>
            </a:r>
            <a:r>
              <a:rPr lang="ru-RU" sz="6000" dirty="0" smtClean="0"/>
              <a:t> система</a:t>
            </a:r>
          </a:p>
          <a:p>
            <a:pPr eaLnBrk="1" hangingPunct="1">
              <a:buFontTx/>
              <a:buNone/>
              <a:defRPr/>
            </a:pPr>
            <a:endParaRPr lang="ru-RU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ред. привычки\вред\15486326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71546"/>
            <a:ext cx="3355306" cy="204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вред. привычки\вред\3503488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28736"/>
            <a:ext cx="2702673" cy="138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вред. привычки\вред\88487695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85860"/>
            <a:ext cx="3283868" cy="2008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вред. привычки\вред\1225298633_neky.ru-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42918"/>
            <a:ext cx="2779811" cy="221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вред. привычки\вред\1225298697_neky.ru-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4290"/>
            <a:ext cx="1780820" cy="2171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ред\1255420207_smokers-vs-nonsmokers-lung-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00201"/>
            <a:ext cx="2192490" cy="174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вред\1255420240_smokers-vs-nonsmokers-lun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00200"/>
            <a:ext cx="5357850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Никотин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</a:t>
            </a:r>
            <a:r>
              <a:rPr lang="ru-RU" b="1" u="sng"/>
              <a:t>Никотин</a:t>
            </a:r>
            <a:r>
              <a:rPr lang="ru-RU"/>
              <a:t> – очень опасный яд растительного происхождения. По своей ядовитости он равен синильной кислоте. </a:t>
            </a:r>
          </a:p>
          <a:p>
            <a:pPr>
              <a:buFontTx/>
              <a:buNone/>
            </a:pPr>
            <a:r>
              <a:rPr lang="ru-RU"/>
              <a:t>    Никотин поражает преимущественно центральную нервную систему, вызывает резкое сужение кровеносных сосудов, спазмы которых в мозгу или сердце бывают причиной паралича или даже смерти.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Влияние никотина на животных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Всего капли никотина достаточно, чтобы убить три лошади или одного слона. Птицы (воробьи, голуби) погибают, если к их клюву всего лишь поднести стеклянную палочку, смоченную никотином. Кролик погибает от 1/4 капли никотина, собака – от 1/2 капли.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несколько документов 4"/>
          <p:cNvSpPr/>
          <p:nvPr/>
        </p:nvSpPr>
        <p:spPr>
          <a:xfrm>
            <a:off x="2285984" y="142852"/>
            <a:ext cx="6143668" cy="4572032"/>
          </a:xfrm>
          <a:prstGeom prst="flowChartMultidocument">
            <a:avLst/>
          </a:prstGeom>
          <a:blipFill>
            <a:blip r:embed="rId2" cstate="print"/>
            <a:tile tx="0" ty="0" sx="100000" sy="100000" flip="none" algn="tl"/>
          </a:blip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3018" name="Picture 10" descr="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8448" flipH="1">
            <a:off x="217523" y="3601883"/>
            <a:ext cx="2255265" cy="273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357422" y="928670"/>
            <a:ext cx="492760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Кашляешь, простыл, температура. </a:t>
            </a:r>
          </a:p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Видимо, что стал ты слабоват.</a:t>
            </a:r>
          </a:p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Кто подвёл железную натуру?</a:t>
            </a:r>
          </a:p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Знаешь ты, кто в этом виноват?</a:t>
            </a:r>
          </a:p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твои вредные привычки,</a:t>
            </a:r>
          </a:p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Коль от них ты не избавишься сейчас, </a:t>
            </a:r>
          </a:p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 всю жизнь они тебе испортят</a:t>
            </a:r>
          </a:p>
          <a:p>
            <a:pPr algn="ctr">
              <a:spcBef>
                <a:spcPct val="50000"/>
              </a:spcBef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 и сильно ее сократят.</a:t>
            </a:r>
          </a:p>
          <a:p>
            <a:pPr algn="ctr">
              <a:spcBef>
                <a:spcPct val="50000"/>
              </a:spcBef>
            </a:pPr>
            <a:endParaRPr lang="ru-RU" b="1" dirty="0"/>
          </a:p>
        </p:txBody>
      </p:sp>
      <p:pic>
        <p:nvPicPr>
          <p:cNvPr id="43017" name="Picture 9" descr="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8658">
            <a:off x="6990125" y="4268323"/>
            <a:ext cx="2004847" cy="232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0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Влияние никотина на человека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 Для человека смертельная доза никотина составляет от 50 до 100 мг, или 2-3 капли. Именно такая доза поступает ежедневно в кровь после выкуривания 20-25 сигарет </a:t>
            </a:r>
          </a:p>
          <a:p>
            <a:pPr>
              <a:buFontTx/>
              <a:buNone/>
            </a:pPr>
            <a:r>
              <a:rPr lang="ru-RU" dirty="0"/>
              <a:t>   (в одной сигарете содержится примерно </a:t>
            </a:r>
          </a:p>
          <a:p>
            <a:pPr>
              <a:buFontTx/>
              <a:buNone/>
            </a:pPr>
            <a:r>
              <a:rPr lang="ru-RU" dirty="0"/>
              <a:t>   6-8 мг никотина, из которых 3-4 мг попадает в кровь).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Влияние никотина на человека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Курильщик не погибает потому, что доза вводится постепенно, не в один прием. К тому же, часть никотина нейтрализует формальдегид – другой яд, содержащийся в табаке.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В течение 30 лет такой курильщик выкуривает примерно 20000 сигарет, или около 160 кг табака, поглощая в среднем 800 г никотина.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Систематическое поглощение небольших, несмертельных доз никотина вызывает привычку, пристрастие к курению.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Курящий человек – раб сигареты</a:t>
            </a:r>
          </a:p>
        </p:txBody>
      </p:sp>
      <p:pic>
        <p:nvPicPr>
          <p:cNvPr id="11267" name="Рисунок 7" descr="{69748758-827C-4953-9A4A-14C2851495D5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05000"/>
            <a:ext cx="64801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Признаки отравления никотином</a:t>
            </a:r>
          </a:p>
        </p:txBody>
      </p:sp>
      <p:sp>
        <p:nvSpPr>
          <p:cNvPr id="160771" name="Прямоуг.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Горечь во рту</a:t>
            </a:r>
          </a:p>
          <a:p>
            <a:pPr eaLnBrk="1" hangingPunct="1">
              <a:defRPr/>
            </a:pPr>
            <a:r>
              <a:rPr lang="ru-RU" sz="4000" dirty="0" smtClean="0"/>
              <a:t>Кашель и головокружение</a:t>
            </a:r>
          </a:p>
          <a:p>
            <a:pPr eaLnBrk="1" hangingPunct="1">
              <a:defRPr/>
            </a:pPr>
            <a:r>
              <a:rPr lang="ru-RU" sz="4000" dirty="0" smtClean="0"/>
              <a:t>Тошнота</a:t>
            </a:r>
          </a:p>
          <a:p>
            <a:pPr eaLnBrk="1" hangingPunct="1">
              <a:defRPr/>
            </a:pPr>
            <a:r>
              <a:rPr lang="ru-RU" sz="4000" dirty="0" smtClean="0"/>
              <a:t>Слабость и недомогание</a:t>
            </a:r>
          </a:p>
          <a:p>
            <a:pPr eaLnBrk="1" hangingPunct="1">
              <a:defRPr/>
            </a:pPr>
            <a:r>
              <a:rPr lang="ru-RU" sz="4000" dirty="0" smtClean="0"/>
              <a:t>Бледность 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{42C91DB0-610D-43F3-9F0B-7E963737B087}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8569325" cy="6481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Сокращение жизни от курения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/>
              <a:t>    Хотя курение не приводит к мгновенной смерти, жизнь курильщика значительно сокращается. Оказывается: </a:t>
            </a:r>
          </a:p>
          <a:p>
            <a:pPr>
              <a:buFontTx/>
              <a:buNone/>
            </a:pPr>
            <a:r>
              <a:rPr lang="ru-RU"/>
              <a:t>- если человек курит в день от 1 до 9 сигарет, то сокращает свою жизнь на 4,6 года по сравнению с некурящими;</a:t>
            </a:r>
          </a:p>
          <a:p>
            <a:pPr>
              <a:buFontTx/>
              <a:buNone/>
            </a:pPr>
            <a:r>
              <a:rPr lang="ru-RU"/>
              <a:t>- если курит от 10 до 19 сигарет, то на 5,5 года;</a:t>
            </a:r>
          </a:p>
          <a:p>
            <a:pPr>
              <a:buFontTx/>
              <a:buNone/>
            </a:pPr>
            <a:r>
              <a:rPr lang="ru-RU"/>
              <a:t>- от выкуренных 20 до 39 сигарет – на 6,2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Дети курящих родителей</a:t>
            </a:r>
          </a:p>
        </p:txBody>
      </p:sp>
      <p:pic>
        <p:nvPicPr>
          <p:cNvPr id="120836" name="i-main-pic" descr="Картинка 14 из 50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1412875"/>
            <a:ext cx="3240732" cy="202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Дети курящих родителей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/>
              <a:t>    Живущие в накуренных помещениях дети чаще и больше страдают заболеваниями органов дыхания. У детей курящих родителей в течение первого года жизни увеличивается частота бронхитов и пневмоний и повышается риск развития серьезных заболеваний. Табачный дым задерживает солнечные ультрафиолетовые лучи, которые важны для растущего ребенка, влияет на обмен веществ, ухудшает усвояемость сахара и разрушает </a:t>
            </a:r>
          </a:p>
          <a:p>
            <a:pPr>
              <a:buFontTx/>
              <a:buNone/>
            </a:pPr>
            <a:r>
              <a:rPr lang="ru-RU" sz="2800"/>
              <a:t>    витамин С, необходимые ребенку в период роста.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Влияние курения на женщин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У курящих женщин наступает раннее увядание организма, грубеют черты лица, кожа приобретает неприятный сероватый оттенок, голос становится хриплым, грубым, зубы покрываются желтизной, порой чернеют.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Курение и беременность</a:t>
            </a:r>
          </a:p>
        </p:txBody>
      </p:sp>
      <p:pic>
        <p:nvPicPr>
          <p:cNvPr id="118788" name="i-main-pic" descr="Картинка 63 из 50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484313"/>
            <a:ext cx="3312741" cy="20175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14422"/>
            <a:ext cx="8229600" cy="4525963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1600" b="1" dirty="0">
                <a:solidFill>
                  <a:srgbClr val="0000FF"/>
                </a:solidFill>
              </a:rPr>
              <a:t>«Привычка принуждает нас</a:t>
            </a:r>
          </a:p>
          <a:p>
            <a:pPr algn="r">
              <a:buFontTx/>
              <a:buNone/>
            </a:pPr>
            <a:r>
              <a:rPr lang="ru-RU" sz="1600" b="1" dirty="0">
                <a:solidFill>
                  <a:srgbClr val="0000FF"/>
                </a:solidFill>
              </a:rPr>
              <a:t> ко многим глупостям; </a:t>
            </a:r>
          </a:p>
          <a:p>
            <a:pPr algn="r">
              <a:buFontTx/>
              <a:buNone/>
            </a:pPr>
            <a:r>
              <a:rPr lang="ru-RU" sz="1600" b="1" dirty="0">
                <a:solidFill>
                  <a:srgbClr val="0000FF"/>
                </a:solidFill>
              </a:rPr>
              <a:t>самая большая глупость – </a:t>
            </a:r>
          </a:p>
          <a:p>
            <a:pPr algn="r">
              <a:buFontTx/>
              <a:buNone/>
            </a:pPr>
            <a:r>
              <a:rPr lang="ru-RU" sz="1600" b="1" dirty="0">
                <a:solidFill>
                  <a:srgbClr val="0000FF"/>
                </a:solidFill>
              </a:rPr>
              <a:t>стать ее рабом» </a:t>
            </a:r>
          </a:p>
          <a:p>
            <a:pPr algn="r">
              <a:buFontTx/>
              <a:buNone/>
            </a:pPr>
            <a:r>
              <a:rPr lang="ru-RU" sz="1600" b="1" dirty="0">
                <a:solidFill>
                  <a:srgbClr val="0000FF"/>
                </a:solidFill>
              </a:rPr>
              <a:t>Наполеон</a:t>
            </a:r>
          </a:p>
          <a:p>
            <a:pPr>
              <a:buFontTx/>
              <a:buNone/>
            </a:pPr>
            <a:endParaRPr lang="ru-RU" sz="1800" b="1" dirty="0">
              <a:solidFill>
                <a:srgbClr val="FF3D01"/>
              </a:solidFill>
            </a:endParaRPr>
          </a:p>
          <a:p>
            <a:pPr algn="ctr">
              <a:buFontTx/>
              <a:buNone/>
            </a:pPr>
            <a:endParaRPr lang="ru-RU" sz="1800" b="1" dirty="0">
              <a:solidFill>
                <a:srgbClr val="FF3D01"/>
              </a:solidFill>
            </a:endParaRPr>
          </a:p>
        </p:txBody>
      </p:sp>
      <p:pic>
        <p:nvPicPr>
          <p:cNvPr id="23562" name="Picture 10" descr="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857232"/>
            <a:ext cx="1730373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07246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Вредные привычки </a:t>
            </a:r>
            <a:endParaRPr lang="ru-RU" sz="16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14414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2B482E-7AA4-40C1-B978-ED65C690F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402B482E-7AA4-40C1-B978-ED65C690F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402B482E-7AA4-40C1-B978-ED65C690F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402B482E-7AA4-40C1-B978-ED65C690F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50F0DC-722E-4BE0-BC1B-1BDA711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5950F0DC-722E-4BE0-BC1B-1BDA711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5950F0DC-722E-4BE0-BC1B-1BDA711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5950F0DC-722E-4BE0-BC1B-1BDA711A4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CD916-A714-48E9-A430-A2216CA25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83ECD916-A714-48E9-A430-A2216CA25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83ECD916-A714-48E9-A430-A2216CA25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83ECD916-A714-48E9-A430-A2216CA25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6629C6-9B71-49E8-B25B-D3CB47EE9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D56629C6-9B71-49E8-B25B-D3CB47EE9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D56629C6-9B71-49E8-B25B-D3CB47EE9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56629C6-9B71-49E8-B25B-D3CB47EE9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Курение и беременность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Если женщина в течение беременности выкуривает 5-6 сигарет в день, ребёнок рождается с весом на 200-250 граммов ниже нормы, что может иметь для малыша трагические последствия. Да и заболевают такие дети в раннем возрасте значительно чаще, чем дети некурящих.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По научным данным, у 40% женщин, выкуривающих более 10 сигарет в день, дети рождаются с повышенной предрасположенностью к судорогам и эпилептическим припадкам, у них часты аномалии и уродства, отставание от сверстников в умственном развитии и росте.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Дети, рождённые от курящих матерей, часто много плачут в первые три месяца жизни из-за того, что им не хватает никотина, к которому они успели привыкнуть, ещё не появившись на свет.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По данным индийских врачей, у любительниц никотина смертность новорождённых оказалась втрое больше, а вес родившихся детей на полкилограмма меньше.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Курение и подросток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Привычка курить очень опасна для детей и подростков. Задержка роста, общего развития, нарушение процессов обмена, снижение слуха, зрения, ряд нервных расстройств – такова плата за детское и подростковое курение.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У подростков никотин поражает в первую очередь ещё неокрепшие нервную и сердечно-сосудистую системы. В 12-15 лет они уже жалуются на одышку при физической нагрузке. Даже незначительное курение вызывает у детей малокровие, расстройства пищеварения.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Курение и школьник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/>
              <a:t>    Школьники-курильщики отличаются пониженными умственными и физическими способностями, очень часто нарушают дисциплину. Сердце у курящего подростка делает в сутки на 15 тысяч сокращений больше, а питание организма кислородом и другими необходимыми веществами происходит хуже, так как под влиянием табака кровеносные сосуды сжимаются, поэтому у курящих ребят слабее память и среди них чаще встречаются плохо успевающие.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Борьба с курением</a:t>
            </a:r>
          </a:p>
        </p:txBody>
      </p:sp>
      <p:pic>
        <p:nvPicPr>
          <p:cNvPr id="83983" name="i-main-pic" descr="Картинка 5 из 5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628775"/>
            <a:ext cx="1435968" cy="1587241"/>
          </a:xfrm>
          <a:noFill/>
          <a:ln/>
        </p:spPr>
      </p:pic>
      <p:pic>
        <p:nvPicPr>
          <p:cNvPr id="83984" name="i-main-pic" descr="Картинка 138 из 5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20272" y="1628775"/>
            <a:ext cx="1583978" cy="188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Борьба с курением</a:t>
            </a:r>
          </a:p>
        </p:txBody>
      </p:sp>
      <p:pic>
        <p:nvPicPr>
          <p:cNvPr id="129030" name="i-main-pic" descr="Картинка 320 из 5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28775"/>
            <a:ext cx="3455988" cy="4464050"/>
          </a:xfrm>
          <a:noFill/>
          <a:ln/>
        </p:spPr>
      </p:pic>
      <p:pic>
        <p:nvPicPr>
          <p:cNvPr id="129031" name="i-main-pic" descr="Картинка 409 из 5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600200"/>
            <a:ext cx="3673475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бросить курить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   Просто запретить людям курить невозможно, а вот убедить бросить курить реально.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   Прекратить курение самостоятельно могут около 90% курильщиков, сознательно желающих этого. Искреннее стремление избавиться от курения является первым и непременным условием успеха и требует только элементарного и бесповоротного отказа от табачных изделий, то есть проявления своей силы воли. Если же собственных усилий недостаточно, необходимо прибегнуть к помощи врача</a:t>
            </a:r>
            <a:r>
              <a:rPr lang="ru-RU" sz="2800" i="1"/>
              <a:t> </a:t>
            </a:r>
            <a:r>
              <a:rPr lang="ru-RU" sz="2800"/>
              <a:t>(психиатра-нарколога) и приёму различных лекарственных препаратов.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Способы лечения курения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Существует много медикаментозных способов лечения курения: </a:t>
            </a:r>
          </a:p>
          <a:p>
            <a:pPr>
              <a:buFontTx/>
              <a:buNone/>
            </a:pPr>
            <a:r>
              <a:rPr lang="ru-RU" sz="2400"/>
              <a:t>     - специальные «конфеты», </a:t>
            </a:r>
          </a:p>
          <a:p>
            <a:pPr>
              <a:buFontTx/>
              <a:buNone/>
            </a:pPr>
            <a:r>
              <a:rPr lang="ru-RU" sz="2400"/>
              <a:t>     - полоскание рта жидкостями, которые, взаимодействуя с табачным дымом, вызывают дурное ощущение во рту, </a:t>
            </a:r>
          </a:p>
          <a:p>
            <a:pPr>
              <a:buFontTx/>
              <a:buNone/>
            </a:pPr>
            <a:r>
              <a:rPr lang="ru-RU" sz="2400"/>
              <a:t>     - способы условно-рефлекторного рвотного отучения от курения с помощью различных рвотных смесей.</a:t>
            </a:r>
            <a:r>
              <a:rPr lang="ru-RU" sz="2400" i="1"/>
              <a:t> </a:t>
            </a:r>
          </a:p>
          <a:p>
            <a:pPr>
              <a:buFontTx/>
              <a:buNone/>
            </a:pPr>
            <a:r>
              <a:rPr lang="ru-RU" sz="2400"/>
              <a:t>     В настоящее время разработаны и новые, более эффективные лекарственные формы – антиникотиновые жевательные резинки, пластыри. </a:t>
            </a:r>
          </a:p>
          <a:p>
            <a:pPr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00339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 и помни!</a:t>
            </a:r>
            <a:endParaRPr lang="ru-RU" dirty="0">
              <a:ln w="18415" cmpd="sng">
                <a:solidFill>
                  <a:srgbClr val="003399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FF"/>
                </a:solidFill>
              </a:rPr>
              <a:t>Выкуривая 1 пачку сигарет, курильщик забивает свои легкие в год 1 литром никотиновой смолы.</a:t>
            </a:r>
          </a:p>
          <a:p>
            <a:r>
              <a:rPr lang="ru-RU" sz="1800" b="1" dirty="0">
                <a:solidFill>
                  <a:srgbClr val="0000FF"/>
                </a:solidFill>
              </a:rPr>
              <a:t>Каждая сигарета укорачивает жизнь на 8 минут.</a:t>
            </a:r>
          </a:p>
          <a:p>
            <a:r>
              <a:rPr lang="ru-RU" sz="1800" b="1" dirty="0">
                <a:solidFill>
                  <a:srgbClr val="0000FF"/>
                </a:solidFill>
              </a:rPr>
              <a:t>За последние 5 лет бросили курить 30 миллионов человек.</a:t>
            </a:r>
          </a:p>
          <a:p>
            <a:r>
              <a:rPr lang="ru-RU" sz="1800" b="1" dirty="0">
                <a:solidFill>
                  <a:srgbClr val="0000FF"/>
                </a:solidFill>
              </a:rPr>
              <a:t>Сейчас в Америке считается курить «немодным».</a:t>
            </a:r>
          </a:p>
          <a:p>
            <a:r>
              <a:rPr lang="ru-RU" sz="1800" b="1" dirty="0">
                <a:solidFill>
                  <a:srgbClr val="0000FF"/>
                </a:solidFill>
              </a:rPr>
              <a:t>Ежегодно в России умирает около миллиона человек от болезней, вызванных курением.</a:t>
            </a:r>
          </a:p>
          <a:p>
            <a:r>
              <a:rPr lang="ru-RU" sz="1800" b="1" dirty="0">
                <a:solidFill>
                  <a:srgbClr val="0000FF"/>
                </a:solidFill>
              </a:rPr>
              <a:t>Курение не только сокращает жизнь, но и снижает ее качество.</a:t>
            </a:r>
          </a:p>
          <a:p>
            <a:r>
              <a:rPr lang="ru-RU" sz="1800" b="1" dirty="0">
                <a:solidFill>
                  <a:srgbClr val="0000FF"/>
                </a:solidFill>
              </a:rPr>
              <a:t>Никотин вызывает большое количество заболеваний, таких как инсульт, инфаркт миокарда, болезни крови и артерий ног, поражает органы чувств, пищеварения и дыхания, поражает нервную систему.</a:t>
            </a:r>
          </a:p>
          <a:p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31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мая во всем мире отмечают как День без табака.</a:t>
            </a:r>
          </a:p>
        </p:txBody>
      </p:sp>
      <p:pic>
        <p:nvPicPr>
          <p:cNvPr id="4" name="Picture 10" descr="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0"/>
            <a:ext cx="1208940" cy="1490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00826" y="5214950"/>
            <a:ext cx="1156395" cy="12144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Сделай свой выбор!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</a:br>
            <a:endParaRPr lang="ru-RU" sz="2800" b="1" dirty="0">
              <a:solidFill>
                <a:srgbClr val="FF0066"/>
              </a:solidFill>
              <a:latin typeface="Century Schoolbook" pitchFamily="18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714488"/>
            <a:ext cx="4038600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857364"/>
            <a:ext cx="4038600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</p:txBody>
      </p:sp>
      <p:pic>
        <p:nvPicPr>
          <p:cNvPr id="29703" name="Picture 7" descr="1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86322"/>
            <a:ext cx="1944688" cy="19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-142908" y="928670"/>
          <a:ext cx="928690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71736" y="5286388"/>
            <a:ext cx="338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КУРИ!!!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10" descr="9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0"/>
            <a:ext cx="1000100" cy="1233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9DD2ED-5DDF-4245-8285-F15E6675C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149DD2ED-5DDF-4245-8285-F15E6675C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180983-78C3-4169-897D-7093AB7AF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59180983-78C3-4169-897D-7093AB7AF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B14BD9-EE99-4C0A-BE5B-F9FD343BB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05B14BD9-EE99-4C0A-BE5B-F9FD343BB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64D530-9343-44CE-9458-57129776B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6264D530-9343-44CE-9458-57129776B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2F8A30-7B11-4881-A096-871422D2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862F8A30-7B11-4881-A096-871422D2E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D78079-28FB-4188-A4EC-4A6135A9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D0D78079-28FB-4188-A4EC-4A6135A97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F83666-B79B-4FF4-AD03-0938EBC5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0FF83666-B79B-4FF4-AD03-0938EBC5A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51D210-0EB0-4313-BEB3-5639F12A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B551D210-0EB0-4313-BEB3-5639F12AE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72FE69-EDAF-4250-BB1C-31DBB23B3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A672FE69-EDAF-4250-BB1C-31DBB23B3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568FC8-7476-4FF4-B74D-E6E9C18B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E568FC8-7476-4FF4-B74D-E6E9C18B0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C6AD5-8A6B-4434-ACB6-1EAA037FE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E9CC6AD5-8A6B-4434-ACB6-1EAA037FE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73C8E6-E7F8-45EF-8757-3918EDDB1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E073C8E6-E7F8-45EF-8757-3918EDDB1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D214DC-23D1-459E-B123-BC804677D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9ED214DC-23D1-459E-B123-BC804677D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A4C177-2399-4758-9A15-F71D36BFE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>
                                            <p:graphicEl>
                                              <a:dgm id="{A5A4C177-2399-4758-9A15-F71D36BFE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{113CC2FF-72B8-49C3-8B82-23BAA4DDAF5D}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92100"/>
            <a:ext cx="8353425" cy="6232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табакокурения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В ХVI веке, после того как табак был подарен французскому королю в качестве лечебного средства послом в Португалии Ж. Нико (отсюда «</a:t>
            </a:r>
            <a:r>
              <a:rPr lang="ru-RU" sz="2800" b="1" u="sng"/>
              <a:t>никотин</a:t>
            </a:r>
            <a:r>
              <a:rPr lang="ru-RU" sz="2800"/>
              <a:t>»), он стал «модным» во Франции. </a:t>
            </a:r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</p:txBody>
      </p:sp>
      <p:pic>
        <p:nvPicPr>
          <p:cNvPr id="61444" name="i-main-pic" descr="Картинка 93 из 5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773238"/>
            <a:ext cx="4176712" cy="4392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Оказывается…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</a:rPr>
              <a:t>  </a:t>
            </a:r>
            <a:r>
              <a:rPr lang="ru-RU" sz="2000" b="1" dirty="0">
                <a:solidFill>
                  <a:srgbClr val="003399"/>
                </a:solidFill>
                <a:latin typeface="Bookman Old Style" pitchFamily="18" charset="0"/>
              </a:rPr>
              <a:t>Алкоголь называют «похитителем рассудка». Об опьяняющих свойствах спиртных напитков узнали за 8 тысяч лет до нашей эры, когда люди изготавливали спиртные напитки из меда, винограда, пальмового сока, пшеницы. Слово «алкоголь» означает «одурманивающий». Раньше пьянство в будние дни считалось грехом и позором. Алкоголь действует на клетки головного мозга, человек становится злым, агрессивным, теряет над собой контроль, становится психически неуравновешенным.</a:t>
            </a:r>
          </a:p>
        </p:txBody>
      </p:sp>
      <p:pic>
        <p:nvPicPr>
          <p:cNvPr id="4" name="Picture 10" descr="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142852"/>
            <a:ext cx="1071538" cy="132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FF3300"/>
                </a:solidFill>
              </a:rPr>
              <a:t>Алкоголь, его влияние на организм</a:t>
            </a:r>
          </a:p>
        </p:txBody>
      </p:sp>
      <p:sp>
        <p:nvSpPr>
          <p:cNvPr id="148483" name="Прямоуг.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Хронический гастрит желудка</a:t>
            </a:r>
          </a:p>
          <a:p>
            <a:pPr eaLnBrk="1" hangingPunct="1">
              <a:defRPr/>
            </a:pPr>
            <a:r>
              <a:rPr lang="ru-RU" dirty="0" smtClean="0"/>
              <a:t>Развивается цирроз печени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( разрушение печени)</a:t>
            </a:r>
          </a:p>
          <a:p>
            <a:pPr eaLnBrk="1" hangingPunct="1">
              <a:defRPr/>
            </a:pPr>
            <a:r>
              <a:rPr lang="ru-RU" dirty="0" smtClean="0"/>
              <a:t>Воздействует на головной мозг</a:t>
            </a:r>
          </a:p>
          <a:p>
            <a:pPr eaLnBrk="1" hangingPunct="1">
              <a:defRPr/>
            </a:pPr>
            <a:r>
              <a:rPr lang="ru-RU" dirty="0" smtClean="0"/>
              <a:t>Ускоряет биологическое старение</a:t>
            </a:r>
          </a:p>
          <a:p>
            <a:pPr eaLnBrk="1" hangingPunct="1">
              <a:defRPr/>
            </a:pPr>
            <a:r>
              <a:rPr lang="ru-RU" dirty="0" smtClean="0"/>
              <a:t>Приводит к развитию алкоголизма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{98FD7FE8-D60D-423A-9DA8-38886AD4623F}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292100"/>
            <a:ext cx="3672657" cy="277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Алкоголик</a:t>
            </a:r>
          </a:p>
        </p:txBody>
      </p:sp>
      <p:pic>
        <p:nvPicPr>
          <p:cNvPr id="19459" name="Рисунок 3" descr="{0FB603A1-A736-4A0D-8B04-F6B16A9BC8B3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1557338"/>
            <a:ext cx="2953073" cy="2222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Признаки отравления алкоголем</a:t>
            </a:r>
          </a:p>
        </p:txBody>
      </p:sp>
      <p:sp>
        <p:nvSpPr>
          <p:cNvPr id="161795" name="Прямоуг.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Головокружение, тошнота и рвота</a:t>
            </a:r>
          </a:p>
          <a:p>
            <a:pPr eaLnBrk="1" hangingPunct="1">
              <a:defRPr/>
            </a:pPr>
            <a:r>
              <a:rPr lang="ru-RU" sz="3600" smtClean="0"/>
              <a:t>Уменьшение сердечных сокращений, снижение артериального давления</a:t>
            </a:r>
          </a:p>
          <a:p>
            <a:pPr eaLnBrk="1" hangingPunct="1">
              <a:defRPr/>
            </a:pPr>
            <a:r>
              <a:rPr lang="ru-RU" sz="3600" smtClean="0"/>
              <a:t>Возбужденное или депрессивное состояние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Прямоуг.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</a:rPr>
              <a:t>Первая помощь при отравлении алкоголем</a:t>
            </a:r>
          </a:p>
        </p:txBody>
      </p:sp>
      <p:sp>
        <p:nvSpPr>
          <p:cNvPr id="109577" name="Прямоуг.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Уложить набок и очистить дыхательные пути</a:t>
            </a:r>
          </a:p>
          <a:p>
            <a:pPr eaLnBrk="1" hangingPunct="1">
              <a:defRPr/>
            </a:pPr>
            <a:r>
              <a:rPr lang="ru-RU" dirty="0" smtClean="0"/>
              <a:t>Дать понюхать ватку, смоченную в нашатырном спирте</a:t>
            </a:r>
          </a:p>
          <a:p>
            <a:pPr eaLnBrk="1" hangingPunct="1">
              <a:defRPr/>
            </a:pPr>
            <a:r>
              <a:rPr lang="ru-RU" dirty="0" smtClean="0"/>
              <a:t>Промыть желудок</a:t>
            </a:r>
          </a:p>
          <a:p>
            <a:pPr eaLnBrk="1" hangingPunct="1">
              <a:defRPr/>
            </a:pPr>
            <a:r>
              <a:rPr lang="ru-RU" dirty="0" smtClean="0"/>
              <a:t>Положить на голову холодный компресс</a:t>
            </a:r>
          </a:p>
          <a:p>
            <a:pPr eaLnBrk="1" hangingPunct="1">
              <a:defRPr/>
            </a:pPr>
            <a:r>
              <a:rPr lang="ru-RU" dirty="0" smtClean="0"/>
              <a:t>Вызвать скорую помощь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Сделай свой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выбор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НЕ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УПОТРЕБЛЯТЬ АЛКОГОЛЬ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1600" b="1" dirty="0"/>
          </a:p>
          <a:p>
            <a:pPr>
              <a:buFontTx/>
              <a:buNone/>
            </a:pPr>
            <a:endParaRPr lang="ru-RU" sz="1600" b="1" dirty="0"/>
          </a:p>
          <a:p>
            <a:endParaRPr lang="ru-RU" sz="1600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2000" b="1" dirty="0">
              <a:solidFill>
                <a:srgbClr val="0000FF"/>
              </a:solidFill>
            </a:endParaRPr>
          </a:p>
          <a:p>
            <a:endParaRPr lang="ru-RU" sz="1600" b="1" dirty="0"/>
          </a:p>
          <a:p>
            <a:endParaRPr lang="ru-RU" sz="1600" dirty="0"/>
          </a:p>
        </p:txBody>
      </p:sp>
      <p:pic>
        <p:nvPicPr>
          <p:cNvPr id="31751" name="Picture 7" descr="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652963"/>
            <a:ext cx="2232025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724400"/>
            <a:ext cx="2305050" cy="19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0" y="928670"/>
          <a:ext cx="91440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10" descr="9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142852"/>
            <a:ext cx="1143008" cy="1228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4FB11A-CAD8-4E71-8554-B8BAC5296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CB4FB11A-CAD8-4E71-8554-B8BAC5296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CB4FB11A-CAD8-4E71-8554-B8BAC5296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CB4FB11A-CAD8-4E71-8554-B8BAC5296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81B7C9-E2EC-4CEC-B5A7-AF3714664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0281B7C9-E2EC-4CEC-B5A7-AF3714664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0281B7C9-E2EC-4CEC-B5A7-AF3714664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dgm id="{0281B7C9-E2EC-4CEC-B5A7-AF3714664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EE6FBE-6CB3-4210-B86C-ED6832069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E2EE6FBE-6CB3-4210-B86C-ED6832069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E2EE6FBE-6CB3-4210-B86C-ED6832069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E2EE6FBE-6CB3-4210-B86C-ED6832069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28F2DC-2614-4854-88B0-001AD3D01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2D28F2DC-2614-4854-88B0-001AD3D01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2D28F2DC-2614-4854-88B0-001AD3D01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2D28F2DC-2614-4854-88B0-001AD3D01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5BA1BA-DC77-4863-BF50-8F17F31C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145BA1BA-DC77-4863-BF50-8F17F31C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145BA1BA-DC77-4863-BF50-8F17F31C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>
                                            <p:graphicEl>
                                              <a:dgm id="{145BA1BA-DC77-4863-BF50-8F17F31C8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BB88F9-E5BC-4C5E-AD2C-11BA440BE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0ABB88F9-E5BC-4C5E-AD2C-11BA440BE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0ABB88F9-E5BC-4C5E-AD2C-11BA440BE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>
                                            <p:graphicEl>
                                              <a:dgm id="{0ABB88F9-E5BC-4C5E-AD2C-11BA440BE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25BBBD-ACDC-456D-8FAB-833477D3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F125BBBD-ACDC-456D-8FAB-833477D3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F125BBBD-ACDC-456D-8FAB-833477D3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F125BBBD-ACDC-456D-8FAB-833477D3F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619B26-E81C-4E70-812D-6EC60669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21619B26-E81C-4E70-812D-6EC60669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21619B26-E81C-4E70-812D-6EC60669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9">
                                            <p:graphicEl>
                                              <a:dgm id="{21619B26-E81C-4E70-812D-6EC606698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A0BC3A-9B90-450D-8751-EE2501176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graphicEl>
                                              <a:dgm id="{4DA0BC3A-9B90-450D-8751-EE2501176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graphicEl>
                                              <a:dgm id="{4DA0BC3A-9B90-450D-8751-EE2501176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9">
                                            <p:graphicEl>
                                              <a:dgm id="{4DA0BC3A-9B90-450D-8751-EE2501176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722362-A2DF-4823-B1AC-96855AA6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EE722362-A2DF-4823-B1AC-96855AA6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EE722362-A2DF-4823-B1AC-96855AA6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EE722362-A2DF-4823-B1AC-96855AA67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7CFBDB-5303-4E45-B434-2FC883EA5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graphicEl>
                                              <a:dgm id="{517CFBDB-5303-4E45-B434-2FC883EA5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graphicEl>
                                              <a:dgm id="{517CFBDB-5303-4E45-B434-2FC883EA5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9">
                                            <p:graphicEl>
                                              <a:dgm id="{517CFBDB-5303-4E45-B434-2FC883EA5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9937EA-47B0-41DB-89E3-40C2440DB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graphicEl>
                                              <a:dgm id="{019937EA-47B0-41DB-89E3-40C2440DB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graphicEl>
                                              <a:dgm id="{019937EA-47B0-41DB-89E3-40C2440DB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9">
                                            <p:graphicEl>
                                              <a:dgm id="{019937EA-47B0-41DB-89E3-40C2440DB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716E6D-B00E-4D4D-B4D8-4B7200852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graphicEl>
                                              <a:dgm id="{54716E6D-B00E-4D4D-B4D8-4B7200852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54716E6D-B00E-4D4D-B4D8-4B7200852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9">
                                            <p:graphicEl>
                                              <a:dgm id="{54716E6D-B00E-4D4D-B4D8-4B7200852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1F6F61-D672-4663-813C-7075EAFC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graphicEl>
                                              <a:dgm id="{711F6F61-D672-4663-813C-7075EAFC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711F6F61-D672-4663-813C-7075EAFC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">
                                            <p:graphicEl>
                                              <a:dgm id="{711F6F61-D672-4663-813C-7075EAFC2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3AC69-C1CD-4116-9ACD-F8CD1DE2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4B3AC69-C1CD-4116-9ACD-F8CD1DE2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4B3AC69-C1CD-4116-9ACD-F8CD1DE2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4B3AC69-C1CD-4116-9ACD-F8CD1DE2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45271E-28B5-49D5-A030-4815D46C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B945271E-28B5-49D5-A030-4815D46C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B945271E-28B5-49D5-A030-4815D46C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B945271E-28B5-49D5-A030-4815D46C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A7D2AE-D8BA-4A50-8954-9C9CAA1C4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BEA7D2AE-D8BA-4A50-8954-9C9CAA1C4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>
                                            <p:graphicEl>
                                              <a:dgm id="{BEA7D2AE-D8BA-4A50-8954-9C9CAA1C4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9">
                                            <p:graphicEl>
                                              <a:dgm id="{BEA7D2AE-D8BA-4A50-8954-9C9CAA1C4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50500-C0FA-467D-9745-CC42AFA1E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B6950500-C0FA-467D-9745-CC42AFA1E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>
                                            <p:graphicEl>
                                              <a:dgm id="{B6950500-C0FA-467D-9745-CC42AFA1E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">
                                            <p:graphicEl>
                                              <a:dgm id="{B6950500-C0FA-467D-9745-CC42AFA1E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9725D2-BD3C-4DB9-ABB3-D2DD510B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graphicEl>
                                              <a:dgm id="{779725D2-BD3C-4DB9-ABB3-D2DD510B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graphicEl>
                                              <a:dgm id="{779725D2-BD3C-4DB9-ABB3-D2DD510B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">
                                            <p:graphicEl>
                                              <a:dgm id="{779725D2-BD3C-4DB9-ABB3-D2DD510B7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463858-788F-4E90-BED5-20684E7B6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>
                                            <p:graphicEl>
                                              <a:dgm id="{8C463858-788F-4E90-BED5-20684E7B6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>
                                            <p:graphicEl>
                                              <a:dgm id="{8C463858-788F-4E90-BED5-20684E7B6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">
                                            <p:graphicEl>
                                              <a:dgm id="{8C463858-788F-4E90-BED5-20684E7B6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C5284C-13BE-44B2-9491-E3EBC973A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>
                                            <p:graphicEl>
                                              <a:dgm id="{A1C5284C-13BE-44B2-9491-E3EBC973A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>
                                            <p:graphicEl>
                                              <a:dgm id="{A1C5284C-13BE-44B2-9491-E3EBC973A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9">
                                            <p:graphicEl>
                                              <a:dgm id="{A1C5284C-13BE-44B2-9491-E3EBC973A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85ED19-85BF-4D47-946B-A60708DE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">
                                            <p:graphicEl>
                                              <a:dgm id="{A785ED19-85BF-4D47-946B-A60708DE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>
                                            <p:graphicEl>
                                              <a:dgm id="{A785ED19-85BF-4D47-946B-A60708DE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9">
                                            <p:graphicEl>
                                              <a:dgm id="{A785ED19-85BF-4D47-946B-A60708DE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Graphic spid="9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Наркомания и токсикомания</a:t>
            </a:r>
          </a:p>
        </p:txBody>
      </p:sp>
      <p:sp>
        <p:nvSpPr>
          <p:cNvPr id="154627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Возникает в результате злоупотребления веществами, вызывающие кратковременного чувство приятного психического состояния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Признаки наркомании и токсикомании: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mtClean="0"/>
              <a:t>Психическая зависимость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mtClean="0"/>
              <a:t>Физическая зависимость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mtClean="0"/>
              <a:t>Изменение чувствительности к наркотику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любопытно…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696200" cy="4264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1600" i="1" dirty="0"/>
          </a:p>
          <a:p>
            <a:pPr>
              <a:lnSpc>
                <a:spcPct val="80000"/>
              </a:lnSpc>
              <a:buFontTx/>
              <a:buNone/>
            </a:pPr>
            <a:endParaRPr lang="ru-RU" sz="1600" dirty="0"/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i="1" dirty="0">
                <a:ln>
                  <a:solidFill>
                    <a:schemeClr val="tx2"/>
                  </a:solidFill>
                </a:ln>
              </a:rPr>
              <a:t>      </a:t>
            </a:r>
            <a:r>
              <a:rPr lang="ru-RU" sz="2000" dirty="0">
                <a:ln>
                  <a:solidFill>
                    <a:schemeClr val="tx2"/>
                  </a:solidFill>
                </a:ln>
              </a:rPr>
              <a:t>Наркотики – это химические вещества растительного происхождения. Их употребление вызывает наркотическое опьянение, а люди называются наркоманами. Назначение наркотиков – в медицинских целях для снижения болевых ощущений при операциях или тяжёлых болезнях. К наркотикам привыкают очень быстро, а зависимость вылечить очень трудно.  Наркотики изменяют сознание, вызывая галлюцинации, бред, иллюзии. Применение наркотиков вызывает химическую зависимость организма, а это часто смертельное заболевание.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{D9F07142-893E-4CD8-BBB3-5B9F270B2188}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8913"/>
            <a:ext cx="82804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Борьба с курением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В Турции курение табака рассматривалось как нарушение законов Корана, и виновных сажали на кол.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Персидский шах Аббас приказал сжечь торговца, который завез табак в военный лагерь.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Римский папа Урбан </a:t>
            </a:r>
            <a:r>
              <a:rPr lang="en-US" sz="2400"/>
              <a:t>VII</a:t>
            </a:r>
            <a:r>
              <a:rPr lang="ru-RU" sz="2400"/>
              <a:t> отлучал от церкви тех, кто курил или нюхал табак, а однажды за курение сигар монахов живыми замуровали в стену.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В России по приказу царя Михаила Романова за курение полагалось весьма серьезное наказание – от палочных ударов и порки кнутом и плетьми до отрезания носа и ушей и ссылки в Сибирь. Торговцев табаком ждала смертная казнь.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Царь Алексей Михайлович в 1649 году наложил запрет на курение.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Признаки наркотического отравления</a:t>
            </a:r>
          </a:p>
        </p:txBody>
      </p:sp>
      <p:sp>
        <p:nvSpPr>
          <p:cNvPr id="162819" name="Прямоуг.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smtClean="0"/>
              <a:t>Повышение мышечного тонуса</a:t>
            </a:r>
          </a:p>
          <a:p>
            <a:pPr eaLnBrk="1" hangingPunct="1">
              <a:defRPr/>
            </a:pPr>
            <a:r>
              <a:rPr lang="ru-RU" sz="4400" smtClean="0"/>
              <a:t>Сужение зрачков и ослабление их реакции на свет</a:t>
            </a:r>
          </a:p>
          <a:p>
            <a:pPr eaLnBrk="1" hangingPunct="1">
              <a:defRPr/>
            </a:pPr>
            <a:r>
              <a:rPr lang="ru-RU" sz="4400" smtClean="0"/>
              <a:t>Покраснение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 descr="{219863E9-1DB3-4B5C-9FE6-EE988BBC35A6}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33375"/>
            <a:ext cx="8424863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Последствия вредных привычек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Болезни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Быстрое старение организма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Раздражительность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Усталость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Труд воспринимается как вынужденное занятие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Кажущееся отсутствие свободного времени (пребывание в различных компаниях)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Деградация личности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n w="11430"/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aur" pitchFamily="18" charset="0"/>
              </a:rPr>
              <a:t>Ранняя смерть</a:t>
            </a:r>
          </a:p>
        </p:txBody>
      </p:sp>
      <p:pic>
        <p:nvPicPr>
          <p:cNvPr id="28676" name="Picture 4" descr="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</a:rPr>
              <a:t>Для того чтобы быть здоровым надо не только отказаться от вредных привычек, но и  вести правильный образ жизни. Это значит соблюдать диету, соблюдать режим дня и постоянно двигаться.</a:t>
            </a:r>
            <a:br>
              <a:rPr lang="ru-RU" sz="3600" b="1" dirty="0" smtClean="0">
                <a:solidFill>
                  <a:srgbClr val="003399"/>
                </a:solidFill>
              </a:rPr>
            </a:br>
            <a:r>
              <a:rPr lang="ru-RU" sz="3600" b="1" dirty="0" smtClean="0">
                <a:solidFill>
                  <a:srgbClr val="003399"/>
                </a:solidFill>
              </a:rPr>
              <a:t> Есть старая абхазская поговорка: «Лучше бесцельно двигаться, чем сидеть без движения».</a:t>
            </a:r>
            <a:endParaRPr lang="ru-RU" sz="3600" b="1" dirty="0">
              <a:solidFill>
                <a:srgbClr val="003399"/>
              </a:solidFill>
            </a:endParaRPr>
          </a:p>
        </p:txBody>
      </p:sp>
      <p:pic>
        <p:nvPicPr>
          <p:cNvPr id="5" name="Picture 10" descr="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4731087"/>
            <a:ext cx="2071702" cy="2126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помни, человек!</a:t>
            </a:r>
          </a:p>
        </p:txBody>
      </p:sp>
      <p:sp>
        <p:nvSpPr>
          <p:cNvPr id="4815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2071670" y="1428736"/>
            <a:ext cx="5257808" cy="452596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Долг каждого из нас,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Живущих на планете,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Приумножать добро и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Делать мир добрей!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 будет ваш,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Сегодняшние дети!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 встанете у жизненных рулей!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 вас зависит то, </a:t>
            </a:r>
          </a:p>
          <a:p>
            <a:pPr algn="ctr">
              <a:buFontTx/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Каким он будет…</a:t>
            </a:r>
          </a:p>
        </p:txBody>
      </p:sp>
      <p:pic>
        <p:nvPicPr>
          <p:cNvPr id="5" name="Picture 10" descr="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357297"/>
            <a:ext cx="2303362" cy="2660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5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5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5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8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8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8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8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8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8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8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8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8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8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8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8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8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8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8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7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			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Будьте здоровы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0" descr="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214554"/>
            <a:ext cx="1946172" cy="2247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Вред курения</a:t>
            </a:r>
          </a:p>
        </p:txBody>
      </p:sp>
      <p:pic>
        <p:nvPicPr>
          <p:cNvPr id="104451" name="i-main-pic" descr="Картинка 25 из 5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3816350" cy="4464050"/>
          </a:xfrm>
          <a:noFill/>
          <a:ln/>
        </p:spPr>
      </p:pic>
      <p:pic>
        <p:nvPicPr>
          <p:cNvPr id="104452" name="i-main-pic" descr="Картинка 64 из 5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628775"/>
            <a:ext cx="4038600" cy="4464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Табачный дым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В табачном дыме содержится около 2000 различных веществ, примерно 100 из которых влияют на человеческий организм крайне неблагоприятно, а их вредное воздействие рано или поздно сказывается на здоровье курильщика.</a:t>
            </a:r>
          </a:p>
          <a:p>
            <a:pPr>
              <a:buFontTx/>
              <a:buNone/>
            </a:pPr>
            <a:endParaRPr lang="ru-RU" sz="2800"/>
          </a:p>
        </p:txBody>
      </p:sp>
      <p:pic>
        <p:nvPicPr>
          <p:cNvPr id="67588" name="i-main-pic" descr="Картинка 443 из 5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304" y="1628776"/>
            <a:ext cx="1295946" cy="185561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/>
              <a:t>При пассивном курении некурящий человек страдает больше</a:t>
            </a:r>
          </a:p>
        </p:txBody>
      </p:sp>
      <p:pic>
        <p:nvPicPr>
          <p:cNvPr id="12291" name="Рисунок 5" descr="{60948C64-3001-4DCF-9C4C-9B1925FD6C4A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773239"/>
            <a:ext cx="2880172" cy="20921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Прямоуг.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Курение</a:t>
            </a:r>
          </a:p>
        </p:txBody>
      </p:sp>
      <p:pic>
        <p:nvPicPr>
          <p:cNvPr id="9219" name="Рисунок 7" descr="{4CCEB5F7-E7D0-44A2-B1F4-2F4898BBE422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1684" y="1484313"/>
            <a:ext cx="3310765" cy="23047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1785</Words>
  <Application>Microsoft Office PowerPoint</Application>
  <PresentationFormat>Экран (4:3)</PresentationFormat>
  <Paragraphs>185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Внеклассное занятие</vt:lpstr>
      <vt:lpstr>Слайд 2</vt:lpstr>
      <vt:lpstr>Слайд 3</vt:lpstr>
      <vt:lpstr>История табакокурения</vt:lpstr>
      <vt:lpstr>Борьба с курением</vt:lpstr>
      <vt:lpstr>Вред курения</vt:lpstr>
      <vt:lpstr>Табачный дым</vt:lpstr>
      <vt:lpstr>При пассивном курении некурящий человек страдает больше</vt:lpstr>
      <vt:lpstr>Курение</vt:lpstr>
      <vt:lpstr>От воздействия табачного дыма страдают: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Никотин</vt:lpstr>
      <vt:lpstr>Влияние никотина на животных</vt:lpstr>
      <vt:lpstr>Влияние никотина на человека</vt:lpstr>
      <vt:lpstr>Влияние никотина на человека</vt:lpstr>
      <vt:lpstr>Курящий человек – раб сигареты</vt:lpstr>
      <vt:lpstr>Признаки отравления никотином</vt:lpstr>
      <vt:lpstr>Слайд 24</vt:lpstr>
      <vt:lpstr>Сокращение жизни от курения</vt:lpstr>
      <vt:lpstr>Дети курящих родителей</vt:lpstr>
      <vt:lpstr>Дети курящих родителей</vt:lpstr>
      <vt:lpstr>Влияние курения на женщин</vt:lpstr>
      <vt:lpstr>Курение и беременность</vt:lpstr>
      <vt:lpstr>Курение и беременность</vt:lpstr>
      <vt:lpstr>Курение и подросток</vt:lpstr>
      <vt:lpstr>Курение и школьник</vt:lpstr>
      <vt:lpstr>Борьба с курением</vt:lpstr>
      <vt:lpstr>Борьба с курением</vt:lpstr>
      <vt:lpstr>Как бросить курить</vt:lpstr>
      <vt:lpstr>Способы лечения курения</vt:lpstr>
      <vt:lpstr>Знай и помни!</vt:lpstr>
      <vt:lpstr>Сделай свой выбор! </vt:lpstr>
      <vt:lpstr>Слайд 39</vt:lpstr>
      <vt:lpstr>      Оказывается…  </vt:lpstr>
      <vt:lpstr>Алкоголь, его влияние на организм</vt:lpstr>
      <vt:lpstr>Слайд 42</vt:lpstr>
      <vt:lpstr>Алкоголик</vt:lpstr>
      <vt:lpstr>Признаки отравления алкоголем</vt:lpstr>
      <vt:lpstr>Первая помощь при отравлении алкоголем</vt:lpstr>
      <vt:lpstr>Сделай свой выбор НЕ УПОТРЕБЛЯТЬ АЛКОГОЛЬ</vt:lpstr>
      <vt:lpstr>Наркомания и токсикомания</vt:lpstr>
      <vt:lpstr>Это любопытно…</vt:lpstr>
      <vt:lpstr>Слайд 49</vt:lpstr>
      <vt:lpstr>Признаки наркотического отравления</vt:lpstr>
      <vt:lpstr>Слайд 51</vt:lpstr>
      <vt:lpstr>Последствия вредных привычек</vt:lpstr>
      <vt:lpstr>Для того чтобы быть здоровым надо не только отказаться от вредных привычек, но и  вести правильный образ жизни. Это значит соблюдать диету, соблюдать режим дня и постоянно двигаться.  Есть старая абхазская поговорка: «Лучше бесцельно двигаться, чем сидеть без движения».</vt:lpstr>
      <vt:lpstr>И помни, человек!</vt:lpstr>
      <vt:lpstr>Спасибо за внимание!         Будьте здоровы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Ксюня</dc:creator>
  <cp:lastModifiedBy>Светлана</cp:lastModifiedBy>
  <cp:revision>60</cp:revision>
  <dcterms:created xsi:type="dcterms:W3CDTF">2010-06-12T05:55:26Z</dcterms:created>
  <dcterms:modified xsi:type="dcterms:W3CDTF">2012-12-05T22:33:43Z</dcterms:modified>
</cp:coreProperties>
</file>