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8" r:id="rId2"/>
    <p:sldId id="280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8" r:id="rId12"/>
    <p:sldId id="281" r:id="rId13"/>
    <p:sldId id="27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33"/>
    <a:srgbClr val="FFFF00"/>
    <a:srgbClr val="66FF33"/>
    <a:srgbClr val="FFCC00"/>
    <a:srgbClr val="CC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>
        <p:scale>
          <a:sx n="60" d="100"/>
          <a:sy n="60" d="100"/>
        </p:scale>
        <p:origin x="-1440" y="-10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A5779-6D84-4638-862D-459C102B61A0}" type="datetimeFigureOut">
              <a:rPr lang="ru-RU" smtClean="0"/>
              <a:pPr/>
              <a:t>01.11.2011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5125C-35AF-4457-9E8D-0E07815EAB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6D4E-027C-420D-8D9D-C124325FC40F}" type="datetimeFigureOut">
              <a:rPr lang="ru-RU" smtClean="0"/>
              <a:pPr/>
              <a:t>01.11.2011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0B62-06EA-44FE-8941-8DE73EE6AC4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6D4E-027C-420D-8D9D-C124325FC40F}" type="datetimeFigureOut">
              <a:rPr lang="ru-RU" smtClean="0"/>
              <a:pPr/>
              <a:t>01.11.2011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0B62-06EA-44FE-8941-8DE73EE6AC4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6D4E-027C-420D-8D9D-C124325FC40F}" type="datetimeFigureOut">
              <a:rPr lang="ru-RU" smtClean="0"/>
              <a:pPr/>
              <a:t>01.11.2011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0B62-06EA-44FE-8941-8DE73EE6AC4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6D4E-027C-420D-8D9D-C124325FC40F}" type="datetimeFigureOut">
              <a:rPr lang="ru-RU" smtClean="0"/>
              <a:pPr/>
              <a:t>01.11.2011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0B62-06EA-44FE-8941-8DE73EE6AC4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6D4E-027C-420D-8D9D-C124325FC40F}" type="datetimeFigureOut">
              <a:rPr lang="ru-RU" smtClean="0"/>
              <a:pPr/>
              <a:t>01.11.2011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0B62-06EA-44FE-8941-8DE73EE6AC4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6D4E-027C-420D-8D9D-C124325FC40F}" type="datetimeFigureOut">
              <a:rPr lang="ru-RU" smtClean="0"/>
              <a:pPr/>
              <a:t>01.11.2011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0B62-06EA-44FE-8941-8DE73EE6AC4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6D4E-027C-420D-8D9D-C124325FC40F}" type="datetimeFigureOut">
              <a:rPr lang="ru-RU" smtClean="0"/>
              <a:pPr/>
              <a:t>01.11.2011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0B62-06EA-44FE-8941-8DE73EE6AC4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6D4E-027C-420D-8D9D-C124325FC40F}" type="datetimeFigureOut">
              <a:rPr lang="ru-RU" smtClean="0"/>
              <a:pPr/>
              <a:t>01.11.2011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0B62-06EA-44FE-8941-8DE73EE6AC4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6D4E-027C-420D-8D9D-C124325FC40F}" type="datetimeFigureOut">
              <a:rPr lang="ru-RU" smtClean="0"/>
              <a:pPr/>
              <a:t>01.11.2011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0B62-06EA-44FE-8941-8DE73EE6AC4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6D4E-027C-420D-8D9D-C124325FC40F}" type="datetimeFigureOut">
              <a:rPr lang="ru-RU" smtClean="0"/>
              <a:pPr/>
              <a:t>01.11.2011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0B62-06EA-44FE-8941-8DE73EE6AC4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6D4E-027C-420D-8D9D-C124325FC40F}" type="datetimeFigureOut">
              <a:rPr lang="ru-RU" smtClean="0"/>
              <a:pPr/>
              <a:t>01.11.2011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0B62-06EA-44FE-8941-8DE73EE6AC4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E6D4E-027C-420D-8D9D-C124325FC40F}" type="datetimeFigureOut">
              <a:rPr lang="ru-RU" smtClean="0"/>
              <a:pPr/>
              <a:t>01.11.2011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30B62-06EA-44FE-8941-8DE73EE6AC4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image" Target="../media/image9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5720" y="214290"/>
            <a:ext cx="8643998" cy="6357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428604"/>
            <a:ext cx="742955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Русский язык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2714620"/>
            <a:ext cx="7345699" cy="1754326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Словарная работа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7290" y="4214818"/>
            <a:ext cx="564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71802" y="1428736"/>
            <a:ext cx="3477235" cy="117077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ru-RU" sz="5400" b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класс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5500702"/>
            <a:ext cx="8143932" cy="1015663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200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Светлана Александровна Кудряшова,</a:t>
            </a:r>
          </a:p>
          <a:p>
            <a:pPr algn="r">
              <a:lnSpc>
                <a:spcPct val="150000"/>
              </a:lnSpc>
            </a:pPr>
            <a:r>
              <a:rPr lang="ru-RU" sz="200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 высшей категории прогимназии «ТАЛАНТ».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214290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Вставь пропущенное слово: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2143116"/>
            <a:ext cx="871543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i="1" dirty="0" smtClean="0">
                <a:solidFill>
                  <a:schemeClr val="accent6">
                    <a:lumMod val="50000"/>
                  </a:schemeClr>
                </a:solidFill>
              </a:rPr>
              <a:t>Ветер по морю гуляет</a:t>
            </a:r>
          </a:p>
          <a:p>
            <a:r>
              <a:rPr lang="ru-RU" sz="5400" i="1" dirty="0" smtClean="0">
                <a:solidFill>
                  <a:schemeClr val="accent6">
                    <a:lumMod val="50000"/>
                  </a:schemeClr>
                </a:solidFill>
              </a:rPr>
              <a:t>И               подгоняет…</a:t>
            </a:r>
          </a:p>
          <a:p>
            <a:pPr algn="r"/>
            <a:endParaRPr lang="ru-RU" sz="2800" i="1" dirty="0" smtClean="0"/>
          </a:p>
          <a:p>
            <a:pPr algn="r"/>
            <a:r>
              <a:rPr lang="ru-RU" sz="2800" i="1" dirty="0" smtClean="0"/>
              <a:t>А.С.Пушкин</a:t>
            </a:r>
            <a:endParaRPr lang="ru-RU" sz="28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58916" y="2963973"/>
            <a:ext cx="35702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i="1" dirty="0" smtClean="0">
                <a:solidFill>
                  <a:schemeClr val="accent6">
                    <a:lumMod val="50000"/>
                  </a:schemeClr>
                </a:solidFill>
              </a:rPr>
              <a:t>к</a:t>
            </a:r>
            <a:r>
              <a:rPr lang="ru-RU" sz="5400" i="1" dirty="0" smtClean="0">
                <a:solidFill>
                  <a:srgbClr val="FF0000"/>
                </a:solidFill>
              </a:rPr>
              <a:t>о</a:t>
            </a:r>
            <a:r>
              <a:rPr lang="ru-RU" sz="5400" i="1" dirty="0" smtClean="0">
                <a:solidFill>
                  <a:schemeClr val="accent6">
                    <a:lumMod val="50000"/>
                  </a:schemeClr>
                </a:solidFill>
              </a:rPr>
              <a:t>раблик</a:t>
            </a:r>
            <a:endParaRPr lang="ru-RU" sz="5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214290"/>
            <a:ext cx="8715404" cy="464347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6929454" y="5857892"/>
            <a:ext cx="785818" cy="428628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ист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2910" y="333375"/>
            <a:ext cx="6286544" cy="6167459"/>
          </a:xfrm>
          <a:prstGeom prst="rect">
            <a:avLst/>
          </a:prstGeom>
        </p:spPr>
      </p:pic>
      <p:pic>
        <p:nvPicPr>
          <p:cNvPr id="4" name="Рисунок 3" descr="лист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2910" y="285728"/>
            <a:ext cx="6286544" cy="61674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14800" y="292415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 descr="лист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2910" y="0"/>
            <a:ext cx="6286544" cy="61674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43372" y="292893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214282" y="285728"/>
            <a:ext cx="85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 каких чудесных корабликах идёт речь?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14282" y="1285860"/>
            <a:ext cx="8501122" cy="4621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 smtClean="0"/>
              <a:t>	</a:t>
            </a:r>
            <a:r>
              <a:rPr lang="ru-RU" sz="2800" dirty="0" smtClean="0"/>
              <a:t>Сколько разноцветных корабликов на нашем пруду! Жёлтые, красные, оранжевые – целая флотилия!	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         Все они прилетели по воздуху. Прилетит кораблик, опустится на воду и тотчас поплывёт с поднятыми парусами-поплывёт так важно, горделиво!</a:t>
            </a:r>
            <a:endParaRPr lang="ru-RU" sz="2800" dirty="0"/>
          </a:p>
        </p:txBody>
      </p:sp>
      <p:pic>
        <p:nvPicPr>
          <p:cNvPr id="12" name="Рисунок 11" descr="лис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0"/>
            <a:ext cx="6286544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62" y="642918"/>
            <a:ext cx="3591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фразеология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142976" y="2000240"/>
            <a:ext cx="52148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/>
              <a:t>Сжечь корабли</a:t>
            </a:r>
            <a:endParaRPr lang="ru-RU" sz="4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357290" y="3429000"/>
            <a:ext cx="56092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/>
              <a:t>Корабль</a:t>
            </a:r>
            <a:r>
              <a:rPr lang="ru-RU" sz="4000" b="1" i="1" dirty="0" smtClean="0"/>
              <a:t> пустыни</a:t>
            </a:r>
            <a:endParaRPr lang="ru-RU" sz="4000" b="1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571480"/>
            <a:ext cx="514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 гости к Учёной сове.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5929330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До новых встреч!</a:t>
            </a:r>
            <a:endParaRPr lang="ru-RU" sz="40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857356" y="1393016"/>
            <a:ext cx="5500726" cy="4417233"/>
            <a:chOff x="1857356" y="1393016"/>
            <a:chExt cx="5500726" cy="4417233"/>
          </a:xfrm>
        </p:grpSpPr>
        <p:pic>
          <p:nvPicPr>
            <p:cNvPr id="6" name="Рисунок 5" descr="учёная сова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1857356" y="1393016"/>
              <a:ext cx="5500726" cy="4417233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6143636" y="3357562"/>
              <a:ext cx="785818" cy="1143008"/>
            </a:xfrm>
            <a:prstGeom prst="rect">
              <a:avLst/>
            </a:prstGeom>
            <a:solidFill>
              <a:srgbClr val="FF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571480"/>
            <a:ext cx="514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 гости к Учёной сове.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5929330"/>
            <a:ext cx="8215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Зачем корыту капитан?</a:t>
            </a:r>
            <a:endParaRPr lang="ru-RU" sz="44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2643174" y="1285860"/>
            <a:ext cx="5500726" cy="4417233"/>
            <a:chOff x="1857356" y="1393016"/>
            <a:chExt cx="5500726" cy="4417233"/>
          </a:xfrm>
        </p:grpSpPr>
        <p:pic>
          <p:nvPicPr>
            <p:cNvPr id="2" name="Рисунок 1" descr="учёная сова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1857356" y="1393016"/>
              <a:ext cx="5500726" cy="4417233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6143636" y="3357562"/>
              <a:ext cx="785818" cy="1143008"/>
            </a:xfrm>
            <a:prstGeom prst="rect">
              <a:avLst/>
            </a:prstGeom>
            <a:solidFill>
              <a:srgbClr val="FF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ра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857232"/>
            <a:ext cx="5564438" cy="39498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215074" y="1571612"/>
            <a:ext cx="27146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50800" algn="tl" rotWithShape="0">
                    <a:srgbClr val="000000"/>
                  </a:outerShdw>
                </a:effectLst>
              </a:rPr>
              <a:t>кора дерева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blipFill>
                <a:blip r:embed="rId3"/>
                <a:tile tx="0" ty="0" sx="100000" sy="100000" flip="none" algn="tl"/>
              </a:blip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5715017"/>
            <a:ext cx="5857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Верхний слой ствола дерева.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929190" y="2285992"/>
            <a:ext cx="48536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корзина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5357826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Плетёное изделие из коры дерева.</a:t>
            </a:r>
            <a:endParaRPr lang="ru-RU" sz="2800" dirty="0"/>
          </a:p>
        </p:txBody>
      </p:sp>
      <p:pic>
        <p:nvPicPr>
          <p:cNvPr id="9" name="Рисунок 8" descr="лукошко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39858">
            <a:off x="642910" y="428604"/>
            <a:ext cx="4428198" cy="4585836"/>
          </a:xfrm>
          <a:prstGeom prst="rect">
            <a:avLst/>
          </a:prstGeom>
          <a:scene3d>
            <a:camera prst="orthographicFront"/>
            <a:lightRig rig="freezing" dir="t"/>
          </a:scene3d>
          <a:sp3d extrusionH="38100" prstMaterial="flat">
            <a:bevelT w="114300" prst="artDeco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рыто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842026">
            <a:off x="3915970" y="1069692"/>
            <a:ext cx="4526967" cy="3395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14282" y="1571612"/>
            <a:ext cx="40678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корыто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5357826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Изделие, выдолбленное из ствола дерева.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рабль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0166" y="1214422"/>
            <a:ext cx="5715040" cy="44164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57356" y="285728"/>
            <a:ext cx="49292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корабль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5715016"/>
            <a:ext cx="68002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 Большое морское парусное судно.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ладья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6578" y="4429132"/>
            <a:ext cx="1828800" cy="1267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428728" y="4786322"/>
            <a:ext cx="678661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r>
              <a:rPr lang="ru-RU" sz="9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r>
              <a:rPr lang="ru-RU" sz="9600" b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рабль</a:t>
            </a:r>
            <a:endParaRPr lang="ru-RU" sz="9600" b="1" cap="none" spc="0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Рисунок 8" descr="кора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08357">
            <a:off x="3313095" y="408862"/>
            <a:ext cx="2286016" cy="1622684"/>
          </a:xfrm>
          <a:prstGeom prst="rect">
            <a:avLst/>
          </a:prstGeom>
        </p:spPr>
      </p:pic>
      <p:pic>
        <p:nvPicPr>
          <p:cNvPr id="10" name="Рисунок 9" descr="корыто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13124">
            <a:off x="3995144" y="3305295"/>
            <a:ext cx="2062819" cy="1547114"/>
          </a:xfrm>
          <a:prstGeom prst="rect">
            <a:avLst/>
          </a:prstGeom>
        </p:spPr>
      </p:pic>
      <p:pic>
        <p:nvPicPr>
          <p:cNvPr id="7" name="Рисунок 6" descr="Луковшко3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45297">
            <a:off x="6638781" y="1598536"/>
            <a:ext cx="1632653" cy="192218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85786" y="357166"/>
            <a:ext cx="7786742" cy="4662815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ru-RU" sz="6600" b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r>
              <a:rPr lang="ru-RU" sz="6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r>
              <a:rPr lang="ru-RU" sz="6600" b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</a:t>
            </a:r>
          </a:p>
          <a:p>
            <a:pPr>
              <a:lnSpc>
                <a:spcPct val="150000"/>
              </a:lnSpc>
            </a:pPr>
            <a:r>
              <a:rPr lang="ru-RU" sz="6600" b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r>
              <a:rPr lang="ru-RU" sz="6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r>
              <a:rPr lang="ru-RU" sz="6600" b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рзина</a:t>
            </a:r>
          </a:p>
          <a:p>
            <a:pPr>
              <a:lnSpc>
                <a:spcPct val="150000"/>
              </a:lnSpc>
            </a:pPr>
            <a:r>
              <a:rPr lang="ru-RU" sz="66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r>
              <a:rPr lang="ru-RU" sz="6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r>
              <a:rPr lang="ru-RU" sz="66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рыто</a:t>
            </a:r>
            <a:endParaRPr lang="ru-RU" sz="6600" b="1" cap="none" spc="0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Управляющая кнопка: далее 10">
            <a:hlinkClick r:id="rId6" action="ppaction://hlinksldjump" highlightClick="1"/>
          </p:cNvPr>
          <p:cNvSpPr/>
          <p:nvPr/>
        </p:nvSpPr>
        <p:spPr>
          <a:xfrm>
            <a:off x="8715404" y="6357934"/>
            <a:ext cx="428596" cy="500066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Группа 38"/>
          <p:cNvGrpSpPr/>
          <p:nvPr/>
        </p:nvGrpSpPr>
        <p:grpSpPr>
          <a:xfrm>
            <a:off x="785786" y="3143248"/>
            <a:ext cx="6215106" cy="1338828"/>
            <a:chOff x="785786" y="3143248"/>
            <a:chExt cx="6215106" cy="1338828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785786" y="3143248"/>
              <a:ext cx="6215106" cy="1338828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5400" b="1" dirty="0" smtClean="0">
                  <a:ln w="1905"/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к</a:t>
              </a:r>
              <a:r>
                <a:rPr lang="ru-RU" sz="5400" b="1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о</a:t>
              </a:r>
              <a:r>
                <a:rPr lang="ru-RU" sz="5400" b="1" dirty="0" smtClean="0">
                  <a:ln w="1905"/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рабельный</a:t>
              </a:r>
            </a:p>
          </p:txBody>
        </p:sp>
        <p:sp>
          <p:nvSpPr>
            <p:cNvPr id="31" name="Арка 30"/>
            <p:cNvSpPr/>
            <p:nvPr/>
          </p:nvSpPr>
          <p:spPr>
            <a:xfrm>
              <a:off x="928662" y="3429000"/>
              <a:ext cx="3143272" cy="428628"/>
            </a:xfrm>
            <a:prstGeom prst="blockArc">
              <a:avLst>
                <a:gd name="adj1" fmla="val 10800000"/>
                <a:gd name="adj2" fmla="val 21588030"/>
                <a:gd name="adj3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785786" y="1785926"/>
            <a:ext cx="6357982" cy="1338828"/>
            <a:chOff x="785786" y="1785926"/>
            <a:chExt cx="6357982" cy="1338828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785786" y="1785926"/>
              <a:ext cx="6357982" cy="1338828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5400" b="1" dirty="0" smtClean="0">
                  <a:ln w="1905"/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к</a:t>
              </a:r>
              <a:r>
                <a:rPr lang="ru-RU" sz="5400" b="1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о</a:t>
              </a:r>
              <a:r>
                <a:rPr lang="ru-RU" sz="5400" b="1" dirty="0" smtClean="0">
                  <a:ln w="1905"/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раблик</a:t>
              </a:r>
            </a:p>
          </p:txBody>
        </p:sp>
        <p:sp>
          <p:nvSpPr>
            <p:cNvPr id="33" name="Арка 32"/>
            <p:cNvSpPr/>
            <p:nvPr/>
          </p:nvSpPr>
          <p:spPr>
            <a:xfrm>
              <a:off x="928662" y="2071678"/>
              <a:ext cx="2714644" cy="428628"/>
            </a:xfrm>
            <a:prstGeom prst="blockArc">
              <a:avLst>
                <a:gd name="adj1" fmla="val 10800000"/>
                <a:gd name="adj2" fmla="val 21588030"/>
                <a:gd name="adj3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785786" y="357166"/>
            <a:ext cx="3477235" cy="1338828"/>
            <a:chOff x="785786" y="357166"/>
            <a:chExt cx="3477235" cy="1338828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785786" y="357166"/>
              <a:ext cx="3477235" cy="1338828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5400" b="1" dirty="0" smtClean="0">
                  <a:ln w="1905"/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к</a:t>
              </a:r>
              <a:r>
                <a:rPr lang="ru-RU" sz="5400" b="1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о</a:t>
              </a:r>
              <a:r>
                <a:rPr lang="ru-RU" sz="5400" b="1" dirty="0" smtClean="0">
                  <a:ln w="1905"/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рабль</a:t>
              </a:r>
            </a:p>
          </p:txBody>
        </p:sp>
        <p:sp>
          <p:nvSpPr>
            <p:cNvPr id="34" name="Арка 33"/>
            <p:cNvSpPr/>
            <p:nvPr/>
          </p:nvSpPr>
          <p:spPr>
            <a:xfrm>
              <a:off x="928662" y="652442"/>
              <a:ext cx="2938482" cy="419104"/>
            </a:xfrm>
            <a:prstGeom prst="blockArc">
              <a:avLst>
                <a:gd name="adj1" fmla="val 10800000"/>
                <a:gd name="adj2" fmla="val 21588030"/>
                <a:gd name="adj3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785786" y="4572008"/>
            <a:ext cx="3477235" cy="1338828"/>
            <a:chOff x="785786" y="4572008"/>
            <a:chExt cx="3477235" cy="1338828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785786" y="4572008"/>
              <a:ext cx="3477235" cy="1338828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5400" b="1" dirty="0" smtClean="0">
                  <a:ln w="1905"/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к</a:t>
              </a:r>
              <a:r>
                <a:rPr lang="ru-RU" sz="5400" b="1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о</a:t>
              </a:r>
              <a:r>
                <a:rPr lang="ru-RU" sz="5400" b="1" dirty="0" smtClean="0">
                  <a:ln w="1905"/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рабел</a:t>
              </a:r>
            </a:p>
          </p:txBody>
        </p:sp>
        <p:sp>
          <p:nvSpPr>
            <p:cNvPr id="36" name="Арка 35"/>
            <p:cNvSpPr/>
            <p:nvPr/>
          </p:nvSpPr>
          <p:spPr>
            <a:xfrm>
              <a:off x="928662" y="4857760"/>
              <a:ext cx="3143272" cy="428628"/>
            </a:xfrm>
            <a:prstGeom prst="blockArc">
              <a:avLst>
                <a:gd name="adj1" fmla="val 10800000"/>
                <a:gd name="adj2" fmla="val 21588030"/>
                <a:gd name="adj3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космко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42852"/>
            <a:ext cx="4429123" cy="2782043"/>
          </a:xfrm>
          <a:prstGeom prst="rect">
            <a:avLst/>
          </a:prstGeom>
        </p:spPr>
      </p:pic>
      <p:pic>
        <p:nvPicPr>
          <p:cNvPr id="11" name="Рисунок 10" descr="Корабль современны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786189"/>
            <a:ext cx="4289430" cy="278608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84609" y="2677065"/>
            <a:ext cx="535915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Verdana" pitchFamily="34" charset="0"/>
              </a:rPr>
              <a:t>корабль</a:t>
            </a:r>
            <a:endParaRPr lang="ru-RU" sz="8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2" y="1928802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космический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500694" y="4357694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морской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1112</TotalTime>
  <Words>102</Words>
  <Application>Microsoft Office PowerPoint</Application>
  <PresentationFormat>Экран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аа</dc:creator>
  <cp:lastModifiedBy>svetlana</cp:lastModifiedBy>
  <cp:revision>146</cp:revision>
  <dcterms:created xsi:type="dcterms:W3CDTF">2009-09-29T11:58:35Z</dcterms:created>
  <dcterms:modified xsi:type="dcterms:W3CDTF">2011-11-01T14:39:32Z</dcterms:modified>
</cp:coreProperties>
</file>