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slideLayouts/slideLayout7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Default Extension="gif" ContentType="image/gif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wmf" ContentType="image/x-wmf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67" r:id="rId2"/>
    <p:sldMasterId id="2147483669" r:id="rId3"/>
    <p:sldMasterId id="2147483671" r:id="rId4"/>
    <p:sldMasterId id="2147483673" r:id="rId5"/>
    <p:sldMasterId id="2147483675" r:id="rId6"/>
    <p:sldMasterId id="2147483677" r:id="rId7"/>
    <p:sldMasterId id="2147483681" r:id="rId8"/>
    <p:sldMasterId id="2147483683" r:id="rId9"/>
  </p:sldMasterIdLst>
  <p:sldIdLst>
    <p:sldId id="257" r:id="rId10"/>
    <p:sldId id="280" r:id="rId11"/>
    <p:sldId id="281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</p:sldIdLst>
  <p:sldSz cx="9144000" cy="6858000" type="screen4x3"/>
  <p:notesSz cx="6858000" cy="99456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1D0C"/>
    <a:srgbClr val="72401E"/>
    <a:srgbClr val="FF0000"/>
    <a:srgbClr val="FF00FF"/>
    <a:srgbClr val="FFFF00"/>
    <a:srgbClr val="1C1C1C"/>
    <a:srgbClr val="FFFF9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8623A-B9CC-4223-AA85-1500A844E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DF532-0B38-484C-BB31-A55C57831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85869-F986-4064-AB75-12175EDD7C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642E4-B891-41A0-99ED-61C6E88FC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8EF9C-BA6E-46D1-B96E-F5D63CA55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368AB-6FF2-4BAC-8189-F1B634B7A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45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45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1580B-CE4C-4EFB-B93D-3B402B85A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99613-7E1F-4BF8-B3AE-A549986047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B0390-5F92-4D6D-890D-4237F2B47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47966-27D0-48FC-980C-7C50F8945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C9C90-7B7F-4F28-9895-1C99BC75D6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020E7-03C6-467F-A719-386FE9BB9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BD2BF-9033-4D3A-9BDC-2159ECEE6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571F1-569C-4A04-A13B-C481B4655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A32F4-4FA8-43A5-8457-7CE046F74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0C15F-990E-4374-8788-6F9B0CECC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34A1D-AE33-407D-9DC8-1C04CD63E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EA573-755F-4381-909F-B79169382D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760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760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89332-8AD4-4F0A-A514-0EFB7BB30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E9CCC-F337-41E7-853B-50DC70CDE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85F98-0980-489A-AA5D-B0A16E482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7CFD4-43E2-403B-85EA-C40E2B7FB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B0A39-1B0B-4262-8340-1FC351837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CDC66-B29C-4F67-918F-24B49B4FB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A1DC3-0370-4885-BC45-BFBB6A21F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B926B-4A90-4F8F-AFB6-56A3A58D7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5AFB8-885A-4196-AD69-998650CF9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7C8BD-1967-4892-9818-33B7CCA6D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35686-0413-4A22-8ACE-1E25C286C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BDFB6-913C-4498-8FC8-D0D1C1968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579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579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2C79C-CE12-4318-AC9D-830A7D802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CF263-2EFE-4702-8D97-07B3C98FD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48802-4A8F-4956-B2F6-8F6974889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44152-1995-4D8B-8DF6-FC048E7153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CB627-2BA6-4CD8-A9C5-6669E2912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30B20-142B-4CC6-91B6-70255B1A0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2548F-B42F-4B97-9EA8-57596A6617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1AA17-37B6-4B5F-A563-F7B590FF1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0F748-0003-43AD-BF77-07758069E3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5D1D2-BE7F-4F9B-94D6-3444C648A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9F260-0874-43EE-9456-3B9921C5BE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4DE17-0CAC-4F61-81CC-2669A370A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09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09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12C8483C-8BFB-41FC-BF4D-E39E0F48A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37855-B148-45AF-A77F-B804D9085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C7E6B-497B-459F-9E28-BAC66B5221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13E7F-F4FF-41FF-8057-AC0F30BB28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88B5E-4B41-4C9C-9DE4-417E1610A0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A6CDF-A0E0-4E05-B0D2-4A9D680A3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5ABB-0ABB-4E07-B7C6-8EB8ADAC8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E6FC3-C9B3-4706-9FB4-0D5A3C7928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D48BF-79B5-48D9-A306-37E65BE82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F0DE8-BC54-4799-BA88-26D3DE583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5757E-B95D-4A1B-B215-058E5C176B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8D52D-3E5F-4AC6-B3F2-E367B5A1C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1"/>
              <a:ext cx="816" cy="3976"/>
              <a:chOff x="4944" y="-1"/>
              <a:chExt cx="816" cy="3976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1"/>
                <a:ext cx="480" cy="1432"/>
                <a:chOff x="5280" y="-1"/>
                <a:chExt cx="480" cy="1432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6" y="-2"/>
                  <a:ext cx="174" cy="176"/>
                  <a:chOff x="167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77" y="323"/>
                    <a:ext cx="1690" cy="2560"/>
                    <a:chOff x="167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3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77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5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1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8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3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ru-RU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kumimoji="1" lang="ru-RU"/>
            </a:p>
          </p:txBody>
        </p:sp>
      </p:grpSp>
      <p:sp>
        <p:nvSpPr>
          <p:cNvPr id="9016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017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E4144-AE00-4226-B9CE-330320E1B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06A31-C705-4788-B825-DA828DA08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0BD96-9038-46CA-9E54-1A885E777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602BB-492B-4FF6-9DC5-A2C9600E4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DDCD4-80E2-4EE4-AAAB-6BE3EC4F4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7EDC7-2872-45DD-B86C-487FE0556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0AC2D-1C97-4CDC-8A6F-8AD4E0777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315BF-90A3-49E3-9BE3-349D7EBEDB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B68A4-FFD1-4995-AAE1-75D681BCAC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3EDFB-2BD8-409A-919E-2A3B38848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DB930-51D4-465F-AE12-9359DA9435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2AB35-77D0-4109-BC76-64A0B054E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9427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427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9FBDC-377E-43E4-8CBE-D4B0DEB83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65A9F-6EF6-4082-A248-408343504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0C1F5-CF12-4D34-AB38-38F20EF73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CBF49-FBA7-4209-BD25-AC566ADDA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513C7-637C-40A3-8AF9-CEA7C899E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7F5EC-4B7E-4643-9E2E-3901264A2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35233-3A6F-43F2-98A8-B36B6FB06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4A40E-E140-4B7B-97FB-07AF37A28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547A1-B9D0-4777-8D27-27CF595E9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53335-F8EF-4299-AD87-6091D8150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E9D78-A324-4981-B2DF-4C1480633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6D185-CE24-4567-89DC-F6265A27AA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86F70-825F-4B2E-B0AE-C2168778BA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03C35-612F-412A-AFA3-F927704FF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30AC9-86A4-4210-90E3-FA85C3AC5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</p:grpSp>
      <p:sp>
        <p:nvSpPr>
          <p:cNvPr id="1105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5F6B5-D00F-4099-A0A0-4952816FF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242BD-01B5-4B7F-96A7-0843C0274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88E0A-E8BB-4DCA-92E2-2F0699512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97683-7115-417F-9A63-002D34910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96002-4213-49E9-B77C-6891BBDA8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2B87F-04A3-4C23-97C7-C1CDC49F0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0089E-1139-452A-97D8-211D5EEEEF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723C1-0323-49CC-9EE7-50D60E603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6E96D-6FBC-4BCB-9A7A-F0412B33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CEDEC-2445-4FC0-84D9-F64B1CC78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95F51-3513-4EE7-9EC2-C3ACF80DD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90134-7E7B-45E9-BD59-C0C99660F1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6B9B0-CC09-41EB-8620-3C694A980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16A04-E205-4ECC-98C7-E80804DBC5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48163-935F-42F2-8AB0-C7DBAFD1C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6BFE1-439A-4F42-8E76-C829D2989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FF85D-022D-40BF-9F4F-85795B77C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F9345-C26F-4532-BDAE-92E482E9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E8017-BCE8-4690-AA7A-0E00342FB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BA469-9CA3-4077-908E-BA311AA9A0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D46F6-DE4D-4656-AD4E-5AE9371437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57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3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slideLayout" Target="../slideLayouts/slideLayout79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921A5FF-65FB-405B-9E10-F1FF71BCF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91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867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86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86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867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86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86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867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86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86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867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86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86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867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86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86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634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4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4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634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4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4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4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4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5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5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5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5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5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5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5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5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35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7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6352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52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52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52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52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352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2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35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35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5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5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26E447F-B4FE-4683-8386-B33DC97F4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92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3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3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3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3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27" grpId="0"/>
      <p:bldP spid="6353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5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5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5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5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5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6656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56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56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56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56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56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56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57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57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57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57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57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57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57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57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57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57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58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658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8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8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58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58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3ADD1D3-815E-488B-ABCA-FF304F44D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93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66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81" grpId="0"/>
      <p:bldP spid="6658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6658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6658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6658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6658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6658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475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475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4100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7475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7476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76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76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76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76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476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410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7476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477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477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477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7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7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D45AA87-5CD2-49A6-A426-2EE5D97B4A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94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7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4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4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4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4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4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74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47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47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747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47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47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747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47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47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47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4" grpId="0"/>
      <p:bldP spid="74775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477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47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47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47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477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47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47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47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477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47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47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47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477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47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47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47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477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47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47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47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128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98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8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29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798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8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798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98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98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E0419C9-85B0-4A6F-B705-AC4D5C7EE0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95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9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9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9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9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9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9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79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9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9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9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79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9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9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9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79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9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9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9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9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9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1" grpId="0"/>
      <p:bldP spid="79882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98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98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98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98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98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98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98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98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98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98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98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98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98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98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98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98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98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98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98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98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89091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ru-RU"/>
            </a:p>
          </p:txBody>
        </p:sp>
        <p:sp>
          <p:nvSpPr>
            <p:cNvPr id="89092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ru-RU"/>
            </a:p>
          </p:txBody>
        </p:sp>
        <p:sp>
          <p:nvSpPr>
            <p:cNvPr id="8909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ru-RU"/>
            </a:p>
          </p:txBody>
        </p:sp>
        <p:grpSp>
          <p:nvGrpSpPr>
            <p:cNvPr id="615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616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618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19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89098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3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909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76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8910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9101" name="Freeform 13"/>
                  <p:cNvSpPr>
                    <a:spLocks/>
                  </p:cNvSpPr>
                  <p:nvPr/>
                </p:nvSpPr>
                <p:spPr bwMode="auto">
                  <a:xfrm>
                    <a:off x="261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9102" name="Freeform 14"/>
                  <p:cNvSpPr>
                    <a:spLocks/>
                  </p:cNvSpPr>
                  <p:nvPr/>
                </p:nvSpPr>
                <p:spPr bwMode="auto">
                  <a:xfrm>
                    <a:off x="268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9103" name="Freeform 15"/>
                  <p:cNvSpPr>
                    <a:spLocks/>
                  </p:cNvSpPr>
                  <p:nvPr/>
                </p:nvSpPr>
                <p:spPr bwMode="auto">
                  <a:xfrm>
                    <a:off x="243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9104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910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618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9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9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9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9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9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9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9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616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616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7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7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7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7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7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7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7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7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7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7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8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8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8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8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8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8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8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8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8913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3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3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3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3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3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4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4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4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ru-RU"/>
            </a:p>
          </p:txBody>
        </p:sp>
        <p:sp>
          <p:nvSpPr>
            <p:cNvPr id="8914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4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kumimoji="1" lang="ru-RU"/>
            </a:p>
          </p:txBody>
        </p:sp>
      </p:grpSp>
      <p:sp>
        <p:nvSpPr>
          <p:cNvPr id="8914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914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914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14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14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2F4E8CCD-9359-42F2-BE41-439E20289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89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9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9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9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89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9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9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9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89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9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9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9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89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9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9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9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89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9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9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9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89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9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45" grpId="0"/>
      <p:bldP spid="89146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91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914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91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891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891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91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914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91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891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891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91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914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91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891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891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91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914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91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891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891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91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914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91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891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891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9318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7178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9319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19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19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19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19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19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19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19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19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19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0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17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320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0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0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0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0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0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0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0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1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1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1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1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1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1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1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1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1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1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18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9322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2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2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2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2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2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2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2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2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3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3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3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3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3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3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3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3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181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9323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4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4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4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4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4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4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7189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9324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324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324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325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9325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325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325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25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25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67C2817-7782-44B3-99B8-A9AE76DB9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9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  <p:sldLayoutId id="2147483968" r:id="rId12"/>
    <p:sldLayoutId id="2147483969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51" grpId="0"/>
      <p:bldP spid="93252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32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325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32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325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32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325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32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325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32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325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957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957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957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95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95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fld id="{9212A9E7-FA2D-4E9A-AEE2-EC4D5103A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9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9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9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9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9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9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9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9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9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9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9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9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95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95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95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95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95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95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95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95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4" grpId="0"/>
      <p:bldP spid="109575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5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957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5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957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5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957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5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957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5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95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6335D4E4-B663-470E-B3A8-2B604612F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8432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432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922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8433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3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3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3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3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3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3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3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3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25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925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8434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434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434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8434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34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34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9257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8434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435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435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435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435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435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435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435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922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8435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5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922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922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8436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9232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8436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436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436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436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436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436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437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437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8437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99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/>
      <p:bldP spid="184324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8432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8432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8432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8432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8432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9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9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9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03350" y="1268413"/>
            <a:ext cx="7054850" cy="288925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>
              <a:solidFill>
                <a:schemeClr val="hlink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1989138"/>
            <a:ext cx="7016750" cy="324008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FFFF00"/>
                </a:solidFill>
              </a:rPr>
              <a:t>Блинцова</a:t>
            </a:r>
          </a:p>
          <a:p>
            <a:pPr eaLnBrk="1" hangingPunct="1">
              <a:defRPr/>
            </a:pPr>
            <a:r>
              <a:rPr lang="ru-RU" sz="3600" smtClean="0">
                <a:solidFill>
                  <a:srgbClr val="FFFF00"/>
                </a:solidFill>
              </a:rPr>
              <a:t>Наталья Владимировна,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</a:rPr>
              <a:t>учитель начальных классов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</a:rPr>
              <a:t> МОУ «Липковская СОШ №3» </a:t>
            </a:r>
            <a:endParaRPr lang="en-US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ru-RU" smtClean="0">
              <a:solidFill>
                <a:srgbClr val="FFFF00"/>
              </a:solidFill>
            </a:endParaRPr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6877050" y="4508500"/>
            <a:ext cx="2079625" cy="2170113"/>
            <a:chOff x="3016" y="799"/>
            <a:chExt cx="1310" cy="1367"/>
          </a:xfrm>
        </p:grpSpPr>
        <p:sp>
          <p:nvSpPr>
            <p:cNvPr id="19462" name="AutoShape 8"/>
            <p:cNvSpPr>
              <a:spLocks noChangeAspect="1" noChangeArrowheads="1"/>
            </p:cNvSpPr>
            <p:nvPr/>
          </p:nvSpPr>
          <p:spPr bwMode="auto">
            <a:xfrm>
              <a:off x="3016" y="799"/>
              <a:ext cx="1310" cy="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3" name="Freeform 9"/>
            <p:cNvSpPr>
              <a:spLocks/>
            </p:cNvSpPr>
            <p:nvPr/>
          </p:nvSpPr>
          <p:spPr bwMode="auto">
            <a:xfrm>
              <a:off x="3016" y="799"/>
              <a:ext cx="1310" cy="1367"/>
            </a:xfrm>
            <a:custGeom>
              <a:avLst/>
              <a:gdLst>
                <a:gd name="T0" fmla="*/ 721 w 1310"/>
                <a:gd name="T1" fmla="*/ 1363 h 1367"/>
                <a:gd name="T2" fmla="*/ 848 w 1310"/>
                <a:gd name="T3" fmla="*/ 1336 h 1367"/>
                <a:gd name="T4" fmla="*/ 966 w 1310"/>
                <a:gd name="T5" fmla="*/ 1285 h 1367"/>
                <a:gd name="T6" fmla="*/ 1070 w 1310"/>
                <a:gd name="T7" fmla="*/ 1211 h 1367"/>
                <a:gd name="T8" fmla="*/ 1160 w 1310"/>
                <a:gd name="T9" fmla="*/ 1117 h 1367"/>
                <a:gd name="T10" fmla="*/ 1231 w 1310"/>
                <a:gd name="T11" fmla="*/ 1008 h 1367"/>
                <a:gd name="T12" fmla="*/ 1281 w 1310"/>
                <a:gd name="T13" fmla="*/ 885 h 1367"/>
                <a:gd name="T14" fmla="*/ 1306 w 1310"/>
                <a:gd name="T15" fmla="*/ 753 h 1367"/>
                <a:gd name="T16" fmla="*/ 1306 w 1310"/>
                <a:gd name="T17" fmla="*/ 613 h 1367"/>
                <a:gd name="T18" fmla="*/ 1281 w 1310"/>
                <a:gd name="T19" fmla="*/ 480 h 1367"/>
                <a:gd name="T20" fmla="*/ 1231 w 1310"/>
                <a:gd name="T21" fmla="*/ 357 h 1367"/>
                <a:gd name="T22" fmla="*/ 1160 w 1310"/>
                <a:gd name="T23" fmla="*/ 249 h 1367"/>
                <a:gd name="T24" fmla="*/ 1070 w 1310"/>
                <a:gd name="T25" fmla="*/ 156 h 1367"/>
                <a:gd name="T26" fmla="*/ 966 w 1310"/>
                <a:gd name="T27" fmla="*/ 82 h 1367"/>
                <a:gd name="T28" fmla="*/ 848 w 1310"/>
                <a:gd name="T29" fmla="*/ 31 h 1367"/>
                <a:gd name="T30" fmla="*/ 721 w 1310"/>
                <a:gd name="T31" fmla="*/ 4 h 1367"/>
                <a:gd name="T32" fmla="*/ 587 w 1310"/>
                <a:gd name="T33" fmla="*/ 4 h 1367"/>
                <a:gd name="T34" fmla="*/ 460 w 1310"/>
                <a:gd name="T35" fmla="*/ 31 h 1367"/>
                <a:gd name="T36" fmla="*/ 343 w 1310"/>
                <a:gd name="T37" fmla="*/ 82 h 1367"/>
                <a:gd name="T38" fmla="*/ 238 w 1310"/>
                <a:gd name="T39" fmla="*/ 156 h 1367"/>
                <a:gd name="T40" fmla="*/ 150 w 1310"/>
                <a:gd name="T41" fmla="*/ 249 h 1367"/>
                <a:gd name="T42" fmla="*/ 79 w 1310"/>
                <a:gd name="T43" fmla="*/ 357 h 1367"/>
                <a:gd name="T44" fmla="*/ 29 w 1310"/>
                <a:gd name="T45" fmla="*/ 480 h 1367"/>
                <a:gd name="T46" fmla="*/ 4 w 1310"/>
                <a:gd name="T47" fmla="*/ 613 h 1367"/>
                <a:gd name="T48" fmla="*/ 4 w 1310"/>
                <a:gd name="T49" fmla="*/ 753 h 1367"/>
                <a:gd name="T50" fmla="*/ 29 w 1310"/>
                <a:gd name="T51" fmla="*/ 885 h 1367"/>
                <a:gd name="T52" fmla="*/ 79 w 1310"/>
                <a:gd name="T53" fmla="*/ 1008 h 1367"/>
                <a:gd name="T54" fmla="*/ 150 w 1310"/>
                <a:gd name="T55" fmla="*/ 1117 h 1367"/>
                <a:gd name="T56" fmla="*/ 238 w 1310"/>
                <a:gd name="T57" fmla="*/ 1211 h 1367"/>
                <a:gd name="T58" fmla="*/ 343 w 1310"/>
                <a:gd name="T59" fmla="*/ 1285 h 1367"/>
                <a:gd name="T60" fmla="*/ 460 w 1310"/>
                <a:gd name="T61" fmla="*/ 1336 h 1367"/>
                <a:gd name="T62" fmla="*/ 587 w 1310"/>
                <a:gd name="T63" fmla="*/ 1363 h 136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10"/>
                <a:gd name="T97" fmla="*/ 0 h 1367"/>
                <a:gd name="T98" fmla="*/ 1310 w 1310"/>
                <a:gd name="T99" fmla="*/ 1367 h 136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10" h="1367">
                  <a:moveTo>
                    <a:pt x="654" y="1367"/>
                  </a:moveTo>
                  <a:lnTo>
                    <a:pt x="721" y="1363"/>
                  </a:lnTo>
                  <a:lnTo>
                    <a:pt x="787" y="1353"/>
                  </a:lnTo>
                  <a:lnTo>
                    <a:pt x="848" y="1336"/>
                  </a:lnTo>
                  <a:lnTo>
                    <a:pt x="909" y="1313"/>
                  </a:lnTo>
                  <a:lnTo>
                    <a:pt x="966" y="1285"/>
                  </a:lnTo>
                  <a:lnTo>
                    <a:pt x="1021" y="1250"/>
                  </a:lnTo>
                  <a:lnTo>
                    <a:pt x="1070" y="1211"/>
                  </a:lnTo>
                  <a:lnTo>
                    <a:pt x="1117" y="1166"/>
                  </a:lnTo>
                  <a:lnTo>
                    <a:pt x="1160" y="1117"/>
                  </a:lnTo>
                  <a:lnTo>
                    <a:pt x="1198" y="1065"/>
                  </a:lnTo>
                  <a:lnTo>
                    <a:pt x="1231" y="1008"/>
                  </a:lnTo>
                  <a:lnTo>
                    <a:pt x="1258" y="948"/>
                  </a:lnTo>
                  <a:lnTo>
                    <a:pt x="1281" y="885"/>
                  </a:lnTo>
                  <a:lnTo>
                    <a:pt x="1297" y="821"/>
                  </a:lnTo>
                  <a:lnTo>
                    <a:pt x="1306" y="753"/>
                  </a:lnTo>
                  <a:lnTo>
                    <a:pt x="1310" y="683"/>
                  </a:lnTo>
                  <a:lnTo>
                    <a:pt x="1306" y="613"/>
                  </a:lnTo>
                  <a:lnTo>
                    <a:pt x="1297" y="546"/>
                  </a:lnTo>
                  <a:lnTo>
                    <a:pt x="1281" y="480"/>
                  </a:lnTo>
                  <a:lnTo>
                    <a:pt x="1258" y="418"/>
                  </a:lnTo>
                  <a:lnTo>
                    <a:pt x="1231" y="357"/>
                  </a:lnTo>
                  <a:lnTo>
                    <a:pt x="1198" y="302"/>
                  </a:lnTo>
                  <a:lnTo>
                    <a:pt x="1160" y="249"/>
                  </a:lnTo>
                  <a:lnTo>
                    <a:pt x="1117" y="201"/>
                  </a:lnTo>
                  <a:lnTo>
                    <a:pt x="1070" y="156"/>
                  </a:lnTo>
                  <a:lnTo>
                    <a:pt x="1021" y="117"/>
                  </a:lnTo>
                  <a:lnTo>
                    <a:pt x="966" y="82"/>
                  </a:lnTo>
                  <a:lnTo>
                    <a:pt x="909" y="54"/>
                  </a:lnTo>
                  <a:lnTo>
                    <a:pt x="848" y="31"/>
                  </a:lnTo>
                  <a:lnTo>
                    <a:pt x="787" y="14"/>
                  </a:lnTo>
                  <a:lnTo>
                    <a:pt x="721" y="4"/>
                  </a:lnTo>
                  <a:lnTo>
                    <a:pt x="654" y="0"/>
                  </a:lnTo>
                  <a:lnTo>
                    <a:pt x="587" y="4"/>
                  </a:lnTo>
                  <a:lnTo>
                    <a:pt x="523" y="14"/>
                  </a:lnTo>
                  <a:lnTo>
                    <a:pt x="460" y="31"/>
                  </a:lnTo>
                  <a:lnTo>
                    <a:pt x="400" y="54"/>
                  </a:lnTo>
                  <a:lnTo>
                    <a:pt x="343" y="82"/>
                  </a:lnTo>
                  <a:lnTo>
                    <a:pt x="289" y="117"/>
                  </a:lnTo>
                  <a:lnTo>
                    <a:pt x="238" y="156"/>
                  </a:lnTo>
                  <a:lnTo>
                    <a:pt x="193" y="201"/>
                  </a:lnTo>
                  <a:lnTo>
                    <a:pt x="150" y="249"/>
                  </a:lnTo>
                  <a:lnTo>
                    <a:pt x="112" y="302"/>
                  </a:lnTo>
                  <a:lnTo>
                    <a:pt x="79" y="357"/>
                  </a:lnTo>
                  <a:lnTo>
                    <a:pt x="52" y="418"/>
                  </a:lnTo>
                  <a:lnTo>
                    <a:pt x="29" y="480"/>
                  </a:lnTo>
                  <a:lnTo>
                    <a:pt x="13" y="546"/>
                  </a:lnTo>
                  <a:lnTo>
                    <a:pt x="4" y="613"/>
                  </a:lnTo>
                  <a:lnTo>
                    <a:pt x="0" y="683"/>
                  </a:lnTo>
                  <a:lnTo>
                    <a:pt x="4" y="753"/>
                  </a:lnTo>
                  <a:lnTo>
                    <a:pt x="13" y="821"/>
                  </a:lnTo>
                  <a:lnTo>
                    <a:pt x="29" y="885"/>
                  </a:lnTo>
                  <a:lnTo>
                    <a:pt x="52" y="948"/>
                  </a:lnTo>
                  <a:lnTo>
                    <a:pt x="79" y="1008"/>
                  </a:lnTo>
                  <a:lnTo>
                    <a:pt x="112" y="1065"/>
                  </a:lnTo>
                  <a:lnTo>
                    <a:pt x="150" y="1117"/>
                  </a:lnTo>
                  <a:lnTo>
                    <a:pt x="193" y="1166"/>
                  </a:lnTo>
                  <a:lnTo>
                    <a:pt x="238" y="1211"/>
                  </a:lnTo>
                  <a:lnTo>
                    <a:pt x="289" y="1250"/>
                  </a:lnTo>
                  <a:lnTo>
                    <a:pt x="343" y="1285"/>
                  </a:lnTo>
                  <a:lnTo>
                    <a:pt x="400" y="1313"/>
                  </a:lnTo>
                  <a:lnTo>
                    <a:pt x="460" y="1336"/>
                  </a:lnTo>
                  <a:lnTo>
                    <a:pt x="523" y="1353"/>
                  </a:lnTo>
                  <a:lnTo>
                    <a:pt x="587" y="1363"/>
                  </a:lnTo>
                  <a:lnTo>
                    <a:pt x="654" y="1367"/>
                  </a:lnTo>
                  <a:close/>
                </a:path>
              </a:pathLst>
            </a:custGeom>
            <a:solidFill>
              <a:srgbClr val="FC0A1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4" name="Freeform 10"/>
            <p:cNvSpPr>
              <a:spLocks/>
            </p:cNvSpPr>
            <p:nvPr/>
          </p:nvSpPr>
          <p:spPr bwMode="auto">
            <a:xfrm>
              <a:off x="3075" y="862"/>
              <a:ext cx="1191" cy="1241"/>
            </a:xfrm>
            <a:custGeom>
              <a:avLst/>
              <a:gdLst>
                <a:gd name="T0" fmla="*/ 3 w 1191"/>
                <a:gd name="T1" fmla="*/ 557 h 1241"/>
                <a:gd name="T2" fmla="*/ 27 w 1191"/>
                <a:gd name="T3" fmla="*/ 435 h 1241"/>
                <a:gd name="T4" fmla="*/ 72 w 1191"/>
                <a:gd name="T5" fmla="*/ 324 h 1241"/>
                <a:gd name="T6" fmla="*/ 136 w 1191"/>
                <a:gd name="T7" fmla="*/ 226 h 1241"/>
                <a:gd name="T8" fmla="*/ 217 w 1191"/>
                <a:gd name="T9" fmla="*/ 141 h 1241"/>
                <a:gd name="T10" fmla="*/ 312 w 1191"/>
                <a:gd name="T11" fmla="*/ 75 h 1241"/>
                <a:gd name="T12" fmla="*/ 419 w 1191"/>
                <a:gd name="T13" fmla="*/ 28 h 1241"/>
                <a:gd name="T14" fmla="*/ 535 w 1191"/>
                <a:gd name="T15" fmla="*/ 3 h 1241"/>
                <a:gd name="T16" fmla="*/ 656 w 1191"/>
                <a:gd name="T17" fmla="*/ 3 h 1241"/>
                <a:gd name="T18" fmla="*/ 772 w 1191"/>
                <a:gd name="T19" fmla="*/ 28 h 1241"/>
                <a:gd name="T20" fmla="*/ 879 w 1191"/>
                <a:gd name="T21" fmla="*/ 75 h 1241"/>
                <a:gd name="T22" fmla="*/ 974 w 1191"/>
                <a:gd name="T23" fmla="*/ 141 h 1241"/>
                <a:gd name="T24" fmla="*/ 1054 w 1191"/>
                <a:gd name="T25" fmla="*/ 226 h 1241"/>
                <a:gd name="T26" fmla="*/ 1119 w 1191"/>
                <a:gd name="T27" fmla="*/ 324 h 1241"/>
                <a:gd name="T28" fmla="*/ 1164 w 1191"/>
                <a:gd name="T29" fmla="*/ 435 h 1241"/>
                <a:gd name="T30" fmla="*/ 1188 w 1191"/>
                <a:gd name="T31" fmla="*/ 557 h 1241"/>
                <a:gd name="T32" fmla="*/ 1188 w 1191"/>
                <a:gd name="T33" fmla="*/ 683 h 1241"/>
                <a:gd name="T34" fmla="*/ 1164 w 1191"/>
                <a:gd name="T35" fmla="*/ 804 h 1241"/>
                <a:gd name="T36" fmla="*/ 1119 w 1191"/>
                <a:gd name="T37" fmla="*/ 916 h 1241"/>
                <a:gd name="T38" fmla="*/ 1054 w 1191"/>
                <a:gd name="T39" fmla="*/ 1015 h 1241"/>
                <a:gd name="T40" fmla="*/ 974 w 1191"/>
                <a:gd name="T41" fmla="*/ 1099 h 1241"/>
                <a:gd name="T42" fmla="*/ 879 w 1191"/>
                <a:gd name="T43" fmla="*/ 1166 h 1241"/>
                <a:gd name="T44" fmla="*/ 772 w 1191"/>
                <a:gd name="T45" fmla="*/ 1213 h 1241"/>
                <a:gd name="T46" fmla="*/ 656 w 1191"/>
                <a:gd name="T47" fmla="*/ 1238 h 1241"/>
                <a:gd name="T48" fmla="*/ 535 w 1191"/>
                <a:gd name="T49" fmla="*/ 1238 h 1241"/>
                <a:gd name="T50" fmla="*/ 419 w 1191"/>
                <a:gd name="T51" fmla="*/ 1213 h 1241"/>
                <a:gd name="T52" fmla="*/ 312 w 1191"/>
                <a:gd name="T53" fmla="*/ 1166 h 1241"/>
                <a:gd name="T54" fmla="*/ 217 w 1191"/>
                <a:gd name="T55" fmla="*/ 1099 h 1241"/>
                <a:gd name="T56" fmla="*/ 136 w 1191"/>
                <a:gd name="T57" fmla="*/ 1015 h 1241"/>
                <a:gd name="T58" fmla="*/ 72 w 1191"/>
                <a:gd name="T59" fmla="*/ 916 h 1241"/>
                <a:gd name="T60" fmla="*/ 27 w 1191"/>
                <a:gd name="T61" fmla="*/ 804 h 1241"/>
                <a:gd name="T62" fmla="*/ 3 w 1191"/>
                <a:gd name="T63" fmla="*/ 683 h 124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91"/>
                <a:gd name="T97" fmla="*/ 0 h 1241"/>
                <a:gd name="T98" fmla="*/ 1191 w 1191"/>
                <a:gd name="T99" fmla="*/ 1241 h 124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91" h="1241">
                  <a:moveTo>
                    <a:pt x="0" y="620"/>
                  </a:moveTo>
                  <a:lnTo>
                    <a:pt x="3" y="557"/>
                  </a:lnTo>
                  <a:lnTo>
                    <a:pt x="12" y="496"/>
                  </a:lnTo>
                  <a:lnTo>
                    <a:pt x="27" y="435"/>
                  </a:lnTo>
                  <a:lnTo>
                    <a:pt x="47" y="378"/>
                  </a:lnTo>
                  <a:lnTo>
                    <a:pt x="72" y="324"/>
                  </a:lnTo>
                  <a:lnTo>
                    <a:pt x="102" y="274"/>
                  </a:lnTo>
                  <a:lnTo>
                    <a:pt x="136" y="226"/>
                  </a:lnTo>
                  <a:lnTo>
                    <a:pt x="175" y="181"/>
                  </a:lnTo>
                  <a:lnTo>
                    <a:pt x="217" y="141"/>
                  </a:lnTo>
                  <a:lnTo>
                    <a:pt x="263" y="106"/>
                  </a:lnTo>
                  <a:lnTo>
                    <a:pt x="312" y="75"/>
                  </a:lnTo>
                  <a:lnTo>
                    <a:pt x="364" y="49"/>
                  </a:lnTo>
                  <a:lnTo>
                    <a:pt x="419" y="28"/>
                  </a:lnTo>
                  <a:lnTo>
                    <a:pt x="476" y="12"/>
                  </a:lnTo>
                  <a:lnTo>
                    <a:pt x="535" y="3"/>
                  </a:lnTo>
                  <a:lnTo>
                    <a:pt x="595" y="0"/>
                  </a:lnTo>
                  <a:lnTo>
                    <a:pt x="656" y="3"/>
                  </a:lnTo>
                  <a:lnTo>
                    <a:pt x="714" y="12"/>
                  </a:lnTo>
                  <a:lnTo>
                    <a:pt x="772" y="28"/>
                  </a:lnTo>
                  <a:lnTo>
                    <a:pt x="827" y="49"/>
                  </a:lnTo>
                  <a:lnTo>
                    <a:pt x="879" y="75"/>
                  </a:lnTo>
                  <a:lnTo>
                    <a:pt x="927" y="106"/>
                  </a:lnTo>
                  <a:lnTo>
                    <a:pt x="974" y="141"/>
                  </a:lnTo>
                  <a:lnTo>
                    <a:pt x="1015" y="181"/>
                  </a:lnTo>
                  <a:lnTo>
                    <a:pt x="1054" y="226"/>
                  </a:lnTo>
                  <a:lnTo>
                    <a:pt x="1089" y="274"/>
                  </a:lnTo>
                  <a:lnTo>
                    <a:pt x="1119" y="324"/>
                  </a:lnTo>
                  <a:lnTo>
                    <a:pt x="1144" y="378"/>
                  </a:lnTo>
                  <a:lnTo>
                    <a:pt x="1164" y="435"/>
                  </a:lnTo>
                  <a:lnTo>
                    <a:pt x="1179" y="496"/>
                  </a:lnTo>
                  <a:lnTo>
                    <a:pt x="1188" y="557"/>
                  </a:lnTo>
                  <a:lnTo>
                    <a:pt x="1191" y="620"/>
                  </a:lnTo>
                  <a:lnTo>
                    <a:pt x="1188" y="683"/>
                  </a:lnTo>
                  <a:lnTo>
                    <a:pt x="1179" y="744"/>
                  </a:lnTo>
                  <a:lnTo>
                    <a:pt x="1164" y="804"/>
                  </a:lnTo>
                  <a:lnTo>
                    <a:pt x="1144" y="861"/>
                  </a:lnTo>
                  <a:lnTo>
                    <a:pt x="1119" y="916"/>
                  </a:lnTo>
                  <a:lnTo>
                    <a:pt x="1089" y="966"/>
                  </a:lnTo>
                  <a:lnTo>
                    <a:pt x="1054" y="1015"/>
                  </a:lnTo>
                  <a:lnTo>
                    <a:pt x="1015" y="1058"/>
                  </a:lnTo>
                  <a:lnTo>
                    <a:pt x="974" y="1099"/>
                  </a:lnTo>
                  <a:lnTo>
                    <a:pt x="927" y="1135"/>
                  </a:lnTo>
                  <a:lnTo>
                    <a:pt x="879" y="1166"/>
                  </a:lnTo>
                  <a:lnTo>
                    <a:pt x="827" y="1192"/>
                  </a:lnTo>
                  <a:lnTo>
                    <a:pt x="772" y="1213"/>
                  </a:lnTo>
                  <a:lnTo>
                    <a:pt x="714" y="1229"/>
                  </a:lnTo>
                  <a:lnTo>
                    <a:pt x="656" y="1238"/>
                  </a:lnTo>
                  <a:lnTo>
                    <a:pt x="595" y="1241"/>
                  </a:lnTo>
                  <a:lnTo>
                    <a:pt x="535" y="1238"/>
                  </a:lnTo>
                  <a:lnTo>
                    <a:pt x="476" y="1229"/>
                  </a:lnTo>
                  <a:lnTo>
                    <a:pt x="419" y="1213"/>
                  </a:lnTo>
                  <a:lnTo>
                    <a:pt x="364" y="1192"/>
                  </a:lnTo>
                  <a:lnTo>
                    <a:pt x="312" y="1166"/>
                  </a:lnTo>
                  <a:lnTo>
                    <a:pt x="263" y="1135"/>
                  </a:lnTo>
                  <a:lnTo>
                    <a:pt x="217" y="1099"/>
                  </a:lnTo>
                  <a:lnTo>
                    <a:pt x="175" y="1058"/>
                  </a:lnTo>
                  <a:lnTo>
                    <a:pt x="136" y="1015"/>
                  </a:lnTo>
                  <a:lnTo>
                    <a:pt x="102" y="966"/>
                  </a:lnTo>
                  <a:lnTo>
                    <a:pt x="72" y="916"/>
                  </a:lnTo>
                  <a:lnTo>
                    <a:pt x="47" y="861"/>
                  </a:lnTo>
                  <a:lnTo>
                    <a:pt x="27" y="804"/>
                  </a:lnTo>
                  <a:lnTo>
                    <a:pt x="12" y="744"/>
                  </a:lnTo>
                  <a:lnTo>
                    <a:pt x="3" y="683"/>
                  </a:lnTo>
                  <a:lnTo>
                    <a:pt x="0" y="6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5" name="Freeform 11"/>
            <p:cNvSpPr>
              <a:spLocks/>
            </p:cNvSpPr>
            <p:nvPr/>
          </p:nvSpPr>
          <p:spPr bwMode="auto">
            <a:xfrm>
              <a:off x="3123" y="912"/>
              <a:ext cx="1091" cy="1140"/>
            </a:xfrm>
            <a:custGeom>
              <a:avLst/>
              <a:gdLst>
                <a:gd name="T0" fmla="*/ 601 w 1091"/>
                <a:gd name="T1" fmla="*/ 1137 h 1140"/>
                <a:gd name="T2" fmla="*/ 707 w 1091"/>
                <a:gd name="T3" fmla="*/ 1114 h 1140"/>
                <a:gd name="T4" fmla="*/ 804 w 1091"/>
                <a:gd name="T5" fmla="*/ 1071 h 1140"/>
                <a:gd name="T6" fmla="*/ 891 w 1091"/>
                <a:gd name="T7" fmla="*/ 1010 h 1140"/>
                <a:gd name="T8" fmla="*/ 966 w 1091"/>
                <a:gd name="T9" fmla="*/ 931 h 1140"/>
                <a:gd name="T10" fmla="*/ 1025 w 1091"/>
                <a:gd name="T11" fmla="*/ 841 h 1140"/>
                <a:gd name="T12" fmla="*/ 1067 w 1091"/>
                <a:gd name="T13" fmla="*/ 739 h 1140"/>
                <a:gd name="T14" fmla="*/ 1088 w 1091"/>
                <a:gd name="T15" fmla="*/ 628 h 1140"/>
                <a:gd name="T16" fmla="*/ 1088 w 1091"/>
                <a:gd name="T17" fmla="*/ 511 h 1140"/>
                <a:gd name="T18" fmla="*/ 1067 w 1091"/>
                <a:gd name="T19" fmla="*/ 401 h 1140"/>
                <a:gd name="T20" fmla="*/ 1025 w 1091"/>
                <a:gd name="T21" fmla="*/ 299 h 1140"/>
                <a:gd name="T22" fmla="*/ 966 w 1091"/>
                <a:gd name="T23" fmla="*/ 208 h 1140"/>
                <a:gd name="T24" fmla="*/ 891 w 1091"/>
                <a:gd name="T25" fmla="*/ 130 h 1140"/>
                <a:gd name="T26" fmla="*/ 804 w 1091"/>
                <a:gd name="T27" fmla="*/ 69 h 1140"/>
                <a:gd name="T28" fmla="*/ 707 w 1091"/>
                <a:gd name="T29" fmla="*/ 25 h 1140"/>
                <a:gd name="T30" fmla="*/ 601 w 1091"/>
                <a:gd name="T31" fmla="*/ 3 h 1140"/>
                <a:gd name="T32" fmla="*/ 490 w 1091"/>
                <a:gd name="T33" fmla="*/ 3 h 1140"/>
                <a:gd name="T34" fmla="*/ 383 w 1091"/>
                <a:gd name="T35" fmla="*/ 25 h 1140"/>
                <a:gd name="T36" fmla="*/ 285 w 1091"/>
                <a:gd name="T37" fmla="*/ 69 h 1140"/>
                <a:gd name="T38" fmla="*/ 198 w 1091"/>
                <a:gd name="T39" fmla="*/ 130 h 1140"/>
                <a:gd name="T40" fmla="*/ 124 w 1091"/>
                <a:gd name="T41" fmla="*/ 208 h 1140"/>
                <a:gd name="T42" fmla="*/ 66 w 1091"/>
                <a:gd name="T43" fmla="*/ 299 h 1140"/>
                <a:gd name="T44" fmla="*/ 24 w 1091"/>
                <a:gd name="T45" fmla="*/ 401 h 1140"/>
                <a:gd name="T46" fmla="*/ 3 w 1091"/>
                <a:gd name="T47" fmla="*/ 511 h 1140"/>
                <a:gd name="T48" fmla="*/ 3 w 1091"/>
                <a:gd name="T49" fmla="*/ 628 h 1140"/>
                <a:gd name="T50" fmla="*/ 24 w 1091"/>
                <a:gd name="T51" fmla="*/ 739 h 1140"/>
                <a:gd name="T52" fmla="*/ 66 w 1091"/>
                <a:gd name="T53" fmla="*/ 841 h 1140"/>
                <a:gd name="T54" fmla="*/ 124 w 1091"/>
                <a:gd name="T55" fmla="*/ 931 h 1140"/>
                <a:gd name="T56" fmla="*/ 198 w 1091"/>
                <a:gd name="T57" fmla="*/ 1010 h 1140"/>
                <a:gd name="T58" fmla="*/ 285 w 1091"/>
                <a:gd name="T59" fmla="*/ 1071 h 1140"/>
                <a:gd name="T60" fmla="*/ 383 w 1091"/>
                <a:gd name="T61" fmla="*/ 1114 h 1140"/>
                <a:gd name="T62" fmla="*/ 490 w 1091"/>
                <a:gd name="T63" fmla="*/ 1137 h 114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091"/>
                <a:gd name="T97" fmla="*/ 0 h 1140"/>
                <a:gd name="T98" fmla="*/ 1091 w 1091"/>
                <a:gd name="T99" fmla="*/ 1140 h 114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091" h="1140">
                  <a:moveTo>
                    <a:pt x="545" y="1140"/>
                  </a:moveTo>
                  <a:lnTo>
                    <a:pt x="601" y="1137"/>
                  </a:lnTo>
                  <a:lnTo>
                    <a:pt x="654" y="1128"/>
                  </a:lnTo>
                  <a:lnTo>
                    <a:pt x="707" y="1114"/>
                  </a:lnTo>
                  <a:lnTo>
                    <a:pt x="757" y="1095"/>
                  </a:lnTo>
                  <a:lnTo>
                    <a:pt x="804" y="1071"/>
                  </a:lnTo>
                  <a:lnTo>
                    <a:pt x="850" y="1042"/>
                  </a:lnTo>
                  <a:lnTo>
                    <a:pt x="891" y="1010"/>
                  </a:lnTo>
                  <a:lnTo>
                    <a:pt x="930" y="972"/>
                  </a:lnTo>
                  <a:lnTo>
                    <a:pt x="966" y="931"/>
                  </a:lnTo>
                  <a:lnTo>
                    <a:pt x="997" y="888"/>
                  </a:lnTo>
                  <a:lnTo>
                    <a:pt x="1025" y="841"/>
                  </a:lnTo>
                  <a:lnTo>
                    <a:pt x="1048" y="792"/>
                  </a:lnTo>
                  <a:lnTo>
                    <a:pt x="1067" y="739"/>
                  </a:lnTo>
                  <a:lnTo>
                    <a:pt x="1080" y="684"/>
                  </a:lnTo>
                  <a:lnTo>
                    <a:pt x="1088" y="628"/>
                  </a:lnTo>
                  <a:lnTo>
                    <a:pt x="1091" y="570"/>
                  </a:lnTo>
                  <a:lnTo>
                    <a:pt x="1088" y="511"/>
                  </a:lnTo>
                  <a:lnTo>
                    <a:pt x="1080" y="455"/>
                  </a:lnTo>
                  <a:lnTo>
                    <a:pt x="1067" y="401"/>
                  </a:lnTo>
                  <a:lnTo>
                    <a:pt x="1048" y="348"/>
                  </a:lnTo>
                  <a:lnTo>
                    <a:pt x="1025" y="299"/>
                  </a:lnTo>
                  <a:lnTo>
                    <a:pt x="997" y="251"/>
                  </a:lnTo>
                  <a:lnTo>
                    <a:pt x="966" y="208"/>
                  </a:lnTo>
                  <a:lnTo>
                    <a:pt x="930" y="168"/>
                  </a:lnTo>
                  <a:lnTo>
                    <a:pt x="891" y="130"/>
                  </a:lnTo>
                  <a:lnTo>
                    <a:pt x="850" y="98"/>
                  </a:lnTo>
                  <a:lnTo>
                    <a:pt x="804" y="69"/>
                  </a:lnTo>
                  <a:lnTo>
                    <a:pt x="757" y="45"/>
                  </a:lnTo>
                  <a:lnTo>
                    <a:pt x="707" y="25"/>
                  </a:lnTo>
                  <a:lnTo>
                    <a:pt x="654" y="11"/>
                  </a:lnTo>
                  <a:lnTo>
                    <a:pt x="601" y="3"/>
                  </a:lnTo>
                  <a:lnTo>
                    <a:pt x="545" y="0"/>
                  </a:lnTo>
                  <a:lnTo>
                    <a:pt x="490" y="3"/>
                  </a:lnTo>
                  <a:lnTo>
                    <a:pt x="435" y="11"/>
                  </a:lnTo>
                  <a:lnTo>
                    <a:pt x="383" y="25"/>
                  </a:lnTo>
                  <a:lnTo>
                    <a:pt x="333" y="45"/>
                  </a:lnTo>
                  <a:lnTo>
                    <a:pt x="285" y="69"/>
                  </a:lnTo>
                  <a:lnTo>
                    <a:pt x="241" y="98"/>
                  </a:lnTo>
                  <a:lnTo>
                    <a:pt x="198" y="130"/>
                  </a:lnTo>
                  <a:lnTo>
                    <a:pt x="161" y="168"/>
                  </a:lnTo>
                  <a:lnTo>
                    <a:pt x="124" y="208"/>
                  </a:lnTo>
                  <a:lnTo>
                    <a:pt x="94" y="251"/>
                  </a:lnTo>
                  <a:lnTo>
                    <a:pt x="66" y="299"/>
                  </a:lnTo>
                  <a:lnTo>
                    <a:pt x="43" y="348"/>
                  </a:lnTo>
                  <a:lnTo>
                    <a:pt x="24" y="401"/>
                  </a:lnTo>
                  <a:lnTo>
                    <a:pt x="11" y="455"/>
                  </a:lnTo>
                  <a:lnTo>
                    <a:pt x="3" y="511"/>
                  </a:lnTo>
                  <a:lnTo>
                    <a:pt x="0" y="570"/>
                  </a:lnTo>
                  <a:lnTo>
                    <a:pt x="3" y="628"/>
                  </a:lnTo>
                  <a:lnTo>
                    <a:pt x="11" y="684"/>
                  </a:lnTo>
                  <a:lnTo>
                    <a:pt x="24" y="739"/>
                  </a:lnTo>
                  <a:lnTo>
                    <a:pt x="43" y="792"/>
                  </a:lnTo>
                  <a:lnTo>
                    <a:pt x="66" y="841"/>
                  </a:lnTo>
                  <a:lnTo>
                    <a:pt x="94" y="888"/>
                  </a:lnTo>
                  <a:lnTo>
                    <a:pt x="124" y="931"/>
                  </a:lnTo>
                  <a:lnTo>
                    <a:pt x="161" y="972"/>
                  </a:lnTo>
                  <a:lnTo>
                    <a:pt x="198" y="1010"/>
                  </a:lnTo>
                  <a:lnTo>
                    <a:pt x="241" y="1042"/>
                  </a:lnTo>
                  <a:lnTo>
                    <a:pt x="285" y="1071"/>
                  </a:lnTo>
                  <a:lnTo>
                    <a:pt x="333" y="1095"/>
                  </a:lnTo>
                  <a:lnTo>
                    <a:pt x="383" y="1114"/>
                  </a:lnTo>
                  <a:lnTo>
                    <a:pt x="435" y="1128"/>
                  </a:lnTo>
                  <a:lnTo>
                    <a:pt x="490" y="1137"/>
                  </a:lnTo>
                  <a:lnTo>
                    <a:pt x="545" y="1140"/>
                  </a:lnTo>
                  <a:close/>
                </a:path>
              </a:pathLst>
            </a:custGeom>
            <a:solidFill>
              <a:srgbClr val="FC0A1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6" name="Freeform 12"/>
            <p:cNvSpPr>
              <a:spLocks/>
            </p:cNvSpPr>
            <p:nvPr/>
          </p:nvSpPr>
          <p:spPr bwMode="auto">
            <a:xfrm>
              <a:off x="3016" y="799"/>
              <a:ext cx="1310" cy="1367"/>
            </a:xfrm>
            <a:custGeom>
              <a:avLst/>
              <a:gdLst>
                <a:gd name="T0" fmla="*/ 721 w 1310"/>
                <a:gd name="T1" fmla="*/ 1363 h 1367"/>
                <a:gd name="T2" fmla="*/ 848 w 1310"/>
                <a:gd name="T3" fmla="*/ 1336 h 1367"/>
                <a:gd name="T4" fmla="*/ 966 w 1310"/>
                <a:gd name="T5" fmla="*/ 1285 h 1367"/>
                <a:gd name="T6" fmla="*/ 1070 w 1310"/>
                <a:gd name="T7" fmla="*/ 1211 h 1367"/>
                <a:gd name="T8" fmla="*/ 1160 w 1310"/>
                <a:gd name="T9" fmla="*/ 1117 h 1367"/>
                <a:gd name="T10" fmla="*/ 1231 w 1310"/>
                <a:gd name="T11" fmla="*/ 1008 h 1367"/>
                <a:gd name="T12" fmla="*/ 1281 w 1310"/>
                <a:gd name="T13" fmla="*/ 885 h 1367"/>
                <a:gd name="T14" fmla="*/ 1306 w 1310"/>
                <a:gd name="T15" fmla="*/ 753 h 1367"/>
                <a:gd name="T16" fmla="*/ 1306 w 1310"/>
                <a:gd name="T17" fmla="*/ 613 h 1367"/>
                <a:gd name="T18" fmla="*/ 1281 w 1310"/>
                <a:gd name="T19" fmla="*/ 480 h 1367"/>
                <a:gd name="T20" fmla="*/ 1231 w 1310"/>
                <a:gd name="T21" fmla="*/ 357 h 1367"/>
                <a:gd name="T22" fmla="*/ 1160 w 1310"/>
                <a:gd name="T23" fmla="*/ 249 h 1367"/>
                <a:gd name="T24" fmla="*/ 1070 w 1310"/>
                <a:gd name="T25" fmla="*/ 156 h 1367"/>
                <a:gd name="T26" fmla="*/ 966 w 1310"/>
                <a:gd name="T27" fmla="*/ 82 h 1367"/>
                <a:gd name="T28" fmla="*/ 848 w 1310"/>
                <a:gd name="T29" fmla="*/ 31 h 1367"/>
                <a:gd name="T30" fmla="*/ 721 w 1310"/>
                <a:gd name="T31" fmla="*/ 4 h 1367"/>
                <a:gd name="T32" fmla="*/ 587 w 1310"/>
                <a:gd name="T33" fmla="*/ 4 h 1367"/>
                <a:gd name="T34" fmla="*/ 460 w 1310"/>
                <a:gd name="T35" fmla="*/ 31 h 1367"/>
                <a:gd name="T36" fmla="*/ 343 w 1310"/>
                <a:gd name="T37" fmla="*/ 82 h 1367"/>
                <a:gd name="T38" fmla="*/ 238 w 1310"/>
                <a:gd name="T39" fmla="*/ 156 h 1367"/>
                <a:gd name="T40" fmla="*/ 150 w 1310"/>
                <a:gd name="T41" fmla="*/ 249 h 1367"/>
                <a:gd name="T42" fmla="*/ 79 w 1310"/>
                <a:gd name="T43" fmla="*/ 357 h 1367"/>
                <a:gd name="T44" fmla="*/ 29 w 1310"/>
                <a:gd name="T45" fmla="*/ 480 h 1367"/>
                <a:gd name="T46" fmla="*/ 4 w 1310"/>
                <a:gd name="T47" fmla="*/ 613 h 1367"/>
                <a:gd name="T48" fmla="*/ 4 w 1310"/>
                <a:gd name="T49" fmla="*/ 753 h 1367"/>
                <a:gd name="T50" fmla="*/ 29 w 1310"/>
                <a:gd name="T51" fmla="*/ 885 h 1367"/>
                <a:gd name="T52" fmla="*/ 79 w 1310"/>
                <a:gd name="T53" fmla="*/ 1008 h 1367"/>
                <a:gd name="T54" fmla="*/ 150 w 1310"/>
                <a:gd name="T55" fmla="*/ 1117 h 1367"/>
                <a:gd name="T56" fmla="*/ 238 w 1310"/>
                <a:gd name="T57" fmla="*/ 1211 h 1367"/>
                <a:gd name="T58" fmla="*/ 343 w 1310"/>
                <a:gd name="T59" fmla="*/ 1285 h 1367"/>
                <a:gd name="T60" fmla="*/ 460 w 1310"/>
                <a:gd name="T61" fmla="*/ 1336 h 1367"/>
                <a:gd name="T62" fmla="*/ 587 w 1310"/>
                <a:gd name="T63" fmla="*/ 1363 h 136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10"/>
                <a:gd name="T97" fmla="*/ 0 h 1367"/>
                <a:gd name="T98" fmla="*/ 1310 w 1310"/>
                <a:gd name="T99" fmla="*/ 1367 h 136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10" h="1367">
                  <a:moveTo>
                    <a:pt x="654" y="1367"/>
                  </a:moveTo>
                  <a:lnTo>
                    <a:pt x="721" y="1363"/>
                  </a:lnTo>
                  <a:lnTo>
                    <a:pt x="787" y="1353"/>
                  </a:lnTo>
                  <a:lnTo>
                    <a:pt x="848" y="1336"/>
                  </a:lnTo>
                  <a:lnTo>
                    <a:pt x="909" y="1313"/>
                  </a:lnTo>
                  <a:lnTo>
                    <a:pt x="966" y="1285"/>
                  </a:lnTo>
                  <a:lnTo>
                    <a:pt x="1021" y="1250"/>
                  </a:lnTo>
                  <a:lnTo>
                    <a:pt x="1070" y="1211"/>
                  </a:lnTo>
                  <a:lnTo>
                    <a:pt x="1117" y="1166"/>
                  </a:lnTo>
                  <a:lnTo>
                    <a:pt x="1160" y="1117"/>
                  </a:lnTo>
                  <a:lnTo>
                    <a:pt x="1198" y="1065"/>
                  </a:lnTo>
                  <a:lnTo>
                    <a:pt x="1231" y="1008"/>
                  </a:lnTo>
                  <a:lnTo>
                    <a:pt x="1258" y="948"/>
                  </a:lnTo>
                  <a:lnTo>
                    <a:pt x="1281" y="885"/>
                  </a:lnTo>
                  <a:lnTo>
                    <a:pt x="1297" y="821"/>
                  </a:lnTo>
                  <a:lnTo>
                    <a:pt x="1306" y="753"/>
                  </a:lnTo>
                  <a:lnTo>
                    <a:pt x="1310" y="683"/>
                  </a:lnTo>
                  <a:lnTo>
                    <a:pt x="1306" y="613"/>
                  </a:lnTo>
                  <a:lnTo>
                    <a:pt x="1297" y="546"/>
                  </a:lnTo>
                  <a:lnTo>
                    <a:pt x="1281" y="480"/>
                  </a:lnTo>
                  <a:lnTo>
                    <a:pt x="1258" y="418"/>
                  </a:lnTo>
                  <a:lnTo>
                    <a:pt x="1231" y="357"/>
                  </a:lnTo>
                  <a:lnTo>
                    <a:pt x="1198" y="302"/>
                  </a:lnTo>
                  <a:lnTo>
                    <a:pt x="1160" y="249"/>
                  </a:lnTo>
                  <a:lnTo>
                    <a:pt x="1117" y="201"/>
                  </a:lnTo>
                  <a:lnTo>
                    <a:pt x="1070" y="156"/>
                  </a:lnTo>
                  <a:lnTo>
                    <a:pt x="1021" y="117"/>
                  </a:lnTo>
                  <a:lnTo>
                    <a:pt x="966" y="82"/>
                  </a:lnTo>
                  <a:lnTo>
                    <a:pt x="909" y="54"/>
                  </a:lnTo>
                  <a:lnTo>
                    <a:pt x="848" y="31"/>
                  </a:lnTo>
                  <a:lnTo>
                    <a:pt x="787" y="14"/>
                  </a:lnTo>
                  <a:lnTo>
                    <a:pt x="721" y="4"/>
                  </a:lnTo>
                  <a:lnTo>
                    <a:pt x="654" y="0"/>
                  </a:lnTo>
                  <a:lnTo>
                    <a:pt x="587" y="4"/>
                  </a:lnTo>
                  <a:lnTo>
                    <a:pt x="523" y="14"/>
                  </a:lnTo>
                  <a:lnTo>
                    <a:pt x="460" y="31"/>
                  </a:lnTo>
                  <a:lnTo>
                    <a:pt x="400" y="54"/>
                  </a:lnTo>
                  <a:lnTo>
                    <a:pt x="343" y="82"/>
                  </a:lnTo>
                  <a:lnTo>
                    <a:pt x="289" y="117"/>
                  </a:lnTo>
                  <a:lnTo>
                    <a:pt x="238" y="156"/>
                  </a:lnTo>
                  <a:lnTo>
                    <a:pt x="193" y="201"/>
                  </a:lnTo>
                  <a:lnTo>
                    <a:pt x="150" y="249"/>
                  </a:lnTo>
                  <a:lnTo>
                    <a:pt x="112" y="302"/>
                  </a:lnTo>
                  <a:lnTo>
                    <a:pt x="79" y="357"/>
                  </a:lnTo>
                  <a:lnTo>
                    <a:pt x="52" y="418"/>
                  </a:lnTo>
                  <a:lnTo>
                    <a:pt x="29" y="480"/>
                  </a:lnTo>
                  <a:lnTo>
                    <a:pt x="13" y="546"/>
                  </a:lnTo>
                  <a:lnTo>
                    <a:pt x="4" y="613"/>
                  </a:lnTo>
                  <a:lnTo>
                    <a:pt x="0" y="683"/>
                  </a:lnTo>
                  <a:lnTo>
                    <a:pt x="4" y="753"/>
                  </a:lnTo>
                  <a:lnTo>
                    <a:pt x="13" y="821"/>
                  </a:lnTo>
                  <a:lnTo>
                    <a:pt x="29" y="885"/>
                  </a:lnTo>
                  <a:lnTo>
                    <a:pt x="52" y="948"/>
                  </a:lnTo>
                  <a:lnTo>
                    <a:pt x="79" y="1008"/>
                  </a:lnTo>
                  <a:lnTo>
                    <a:pt x="112" y="1065"/>
                  </a:lnTo>
                  <a:lnTo>
                    <a:pt x="150" y="1117"/>
                  </a:lnTo>
                  <a:lnTo>
                    <a:pt x="193" y="1166"/>
                  </a:lnTo>
                  <a:lnTo>
                    <a:pt x="238" y="1211"/>
                  </a:lnTo>
                  <a:lnTo>
                    <a:pt x="289" y="1250"/>
                  </a:lnTo>
                  <a:lnTo>
                    <a:pt x="343" y="1285"/>
                  </a:lnTo>
                  <a:lnTo>
                    <a:pt x="400" y="1313"/>
                  </a:lnTo>
                  <a:lnTo>
                    <a:pt x="460" y="1336"/>
                  </a:lnTo>
                  <a:lnTo>
                    <a:pt x="523" y="1353"/>
                  </a:lnTo>
                  <a:lnTo>
                    <a:pt x="587" y="1363"/>
                  </a:lnTo>
                  <a:lnTo>
                    <a:pt x="654" y="1367"/>
                  </a:lnTo>
                  <a:close/>
                </a:path>
              </a:pathLst>
            </a:custGeom>
            <a:solidFill>
              <a:srgbClr val="FC0A1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7" name="Freeform 13"/>
            <p:cNvSpPr>
              <a:spLocks/>
            </p:cNvSpPr>
            <p:nvPr/>
          </p:nvSpPr>
          <p:spPr bwMode="auto">
            <a:xfrm>
              <a:off x="3075" y="862"/>
              <a:ext cx="1191" cy="1241"/>
            </a:xfrm>
            <a:custGeom>
              <a:avLst/>
              <a:gdLst>
                <a:gd name="T0" fmla="*/ 3 w 1191"/>
                <a:gd name="T1" fmla="*/ 557 h 1241"/>
                <a:gd name="T2" fmla="*/ 27 w 1191"/>
                <a:gd name="T3" fmla="*/ 435 h 1241"/>
                <a:gd name="T4" fmla="*/ 72 w 1191"/>
                <a:gd name="T5" fmla="*/ 324 h 1241"/>
                <a:gd name="T6" fmla="*/ 136 w 1191"/>
                <a:gd name="T7" fmla="*/ 226 h 1241"/>
                <a:gd name="T8" fmla="*/ 217 w 1191"/>
                <a:gd name="T9" fmla="*/ 141 h 1241"/>
                <a:gd name="T10" fmla="*/ 312 w 1191"/>
                <a:gd name="T11" fmla="*/ 75 h 1241"/>
                <a:gd name="T12" fmla="*/ 419 w 1191"/>
                <a:gd name="T13" fmla="*/ 28 h 1241"/>
                <a:gd name="T14" fmla="*/ 535 w 1191"/>
                <a:gd name="T15" fmla="*/ 3 h 1241"/>
                <a:gd name="T16" fmla="*/ 656 w 1191"/>
                <a:gd name="T17" fmla="*/ 3 h 1241"/>
                <a:gd name="T18" fmla="*/ 772 w 1191"/>
                <a:gd name="T19" fmla="*/ 28 h 1241"/>
                <a:gd name="T20" fmla="*/ 879 w 1191"/>
                <a:gd name="T21" fmla="*/ 75 h 1241"/>
                <a:gd name="T22" fmla="*/ 974 w 1191"/>
                <a:gd name="T23" fmla="*/ 141 h 1241"/>
                <a:gd name="T24" fmla="*/ 1054 w 1191"/>
                <a:gd name="T25" fmla="*/ 226 h 1241"/>
                <a:gd name="T26" fmla="*/ 1119 w 1191"/>
                <a:gd name="T27" fmla="*/ 324 h 1241"/>
                <a:gd name="T28" fmla="*/ 1164 w 1191"/>
                <a:gd name="T29" fmla="*/ 435 h 1241"/>
                <a:gd name="T30" fmla="*/ 1188 w 1191"/>
                <a:gd name="T31" fmla="*/ 557 h 1241"/>
                <a:gd name="T32" fmla="*/ 1188 w 1191"/>
                <a:gd name="T33" fmla="*/ 683 h 1241"/>
                <a:gd name="T34" fmla="*/ 1164 w 1191"/>
                <a:gd name="T35" fmla="*/ 804 h 1241"/>
                <a:gd name="T36" fmla="*/ 1119 w 1191"/>
                <a:gd name="T37" fmla="*/ 916 h 1241"/>
                <a:gd name="T38" fmla="*/ 1054 w 1191"/>
                <a:gd name="T39" fmla="*/ 1015 h 1241"/>
                <a:gd name="T40" fmla="*/ 974 w 1191"/>
                <a:gd name="T41" fmla="*/ 1099 h 1241"/>
                <a:gd name="T42" fmla="*/ 879 w 1191"/>
                <a:gd name="T43" fmla="*/ 1166 h 1241"/>
                <a:gd name="T44" fmla="*/ 772 w 1191"/>
                <a:gd name="T45" fmla="*/ 1213 h 1241"/>
                <a:gd name="T46" fmla="*/ 656 w 1191"/>
                <a:gd name="T47" fmla="*/ 1238 h 1241"/>
                <a:gd name="T48" fmla="*/ 535 w 1191"/>
                <a:gd name="T49" fmla="*/ 1238 h 1241"/>
                <a:gd name="T50" fmla="*/ 419 w 1191"/>
                <a:gd name="T51" fmla="*/ 1213 h 1241"/>
                <a:gd name="T52" fmla="*/ 312 w 1191"/>
                <a:gd name="T53" fmla="*/ 1166 h 1241"/>
                <a:gd name="T54" fmla="*/ 217 w 1191"/>
                <a:gd name="T55" fmla="*/ 1099 h 1241"/>
                <a:gd name="T56" fmla="*/ 136 w 1191"/>
                <a:gd name="T57" fmla="*/ 1015 h 1241"/>
                <a:gd name="T58" fmla="*/ 72 w 1191"/>
                <a:gd name="T59" fmla="*/ 916 h 1241"/>
                <a:gd name="T60" fmla="*/ 27 w 1191"/>
                <a:gd name="T61" fmla="*/ 804 h 1241"/>
                <a:gd name="T62" fmla="*/ 3 w 1191"/>
                <a:gd name="T63" fmla="*/ 683 h 124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91"/>
                <a:gd name="T97" fmla="*/ 0 h 1241"/>
                <a:gd name="T98" fmla="*/ 1191 w 1191"/>
                <a:gd name="T99" fmla="*/ 1241 h 124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91" h="1241">
                  <a:moveTo>
                    <a:pt x="0" y="620"/>
                  </a:moveTo>
                  <a:lnTo>
                    <a:pt x="3" y="557"/>
                  </a:lnTo>
                  <a:lnTo>
                    <a:pt x="12" y="496"/>
                  </a:lnTo>
                  <a:lnTo>
                    <a:pt x="27" y="435"/>
                  </a:lnTo>
                  <a:lnTo>
                    <a:pt x="47" y="378"/>
                  </a:lnTo>
                  <a:lnTo>
                    <a:pt x="72" y="324"/>
                  </a:lnTo>
                  <a:lnTo>
                    <a:pt x="102" y="274"/>
                  </a:lnTo>
                  <a:lnTo>
                    <a:pt x="136" y="226"/>
                  </a:lnTo>
                  <a:lnTo>
                    <a:pt x="175" y="181"/>
                  </a:lnTo>
                  <a:lnTo>
                    <a:pt x="217" y="141"/>
                  </a:lnTo>
                  <a:lnTo>
                    <a:pt x="263" y="106"/>
                  </a:lnTo>
                  <a:lnTo>
                    <a:pt x="312" y="75"/>
                  </a:lnTo>
                  <a:lnTo>
                    <a:pt x="364" y="49"/>
                  </a:lnTo>
                  <a:lnTo>
                    <a:pt x="419" y="28"/>
                  </a:lnTo>
                  <a:lnTo>
                    <a:pt x="476" y="12"/>
                  </a:lnTo>
                  <a:lnTo>
                    <a:pt x="535" y="3"/>
                  </a:lnTo>
                  <a:lnTo>
                    <a:pt x="595" y="0"/>
                  </a:lnTo>
                  <a:lnTo>
                    <a:pt x="656" y="3"/>
                  </a:lnTo>
                  <a:lnTo>
                    <a:pt x="714" y="12"/>
                  </a:lnTo>
                  <a:lnTo>
                    <a:pt x="772" y="28"/>
                  </a:lnTo>
                  <a:lnTo>
                    <a:pt x="827" y="49"/>
                  </a:lnTo>
                  <a:lnTo>
                    <a:pt x="879" y="75"/>
                  </a:lnTo>
                  <a:lnTo>
                    <a:pt x="927" y="106"/>
                  </a:lnTo>
                  <a:lnTo>
                    <a:pt x="974" y="141"/>
                  </a:lnTo>
                  <a:lnTo>
                    <a:pt x="1015" y="181"/>
                  </a:lnTo>
                  <a:lnTo>
                    <a:pt x="1054" y="226"/>
                  </a:lnTo>
                  <a:lnTo>
                    <a:pt x="1089" y="274"/>
                  </a:lnTo>
                  <a:lnTo>
                    <a:pt x="1119" y="324"/>
                  </a:lnTo>
                  <a:lnTo>
                    <a:pt x="1144" y="378"/>
                  </a:lnTo>
                  <a:lnTo>
                    <a:pt x="1164" y="435"/>
                  </a:lnTo>
                  <a:lnTo>
                    <a:pt x="1179" y="496"/>
                  </a:lnTo>
                  <a:lnTo>
                    <a:pt x="1188" y="557"/>
                  </a:lnTo>
                  <a:lnTo>
                    <a:pt x="1191" y="620"/>
                  </a:lnTo>
                  <a:lnTo>
                    <a:pt x="1188" y="683"/>
                  </a:lnTo>
                  <a:lnTo>
                    <a:pt x="1179" y="744"/>
                  </a:lnTo>
                  <a:lnTo>
                    <a:pt x="1164" y="804"/>
                  </a:lnTo>
                  <a:lnTo>
                    <a:pt x="1144" y="861"/>
                  </a:lnTo>
                  <a:lnTo>
                    <a:pt x="1119" y="916"/>
                  </a:lnTo>
                  <a:lnTo>
                    <a:pt x="1089" y="966"/>
                  </a:lnTo>
                  <a:lnTo>
                    <a:pt x="1054" y="1015"/>
                  </a:lnTo>
                  <a:lnTo>
                    <a:pt x="1015" y="1058"/>
                  </a:lnTo>
                  <a:lnTo>
                    <a:pt x="974" y="1099"/>
                  </a:lnTo>
                  <a:lnTo>
                    <a:pt x="927" y="1135"/>
                  </a:lnTo>
                  <a:lnTo>
                    <a:pt x="879" y="1166"/>
                  </a:lnTo>
                  <a:lnTo>
                    <a:pt x="827" y="1192"/>
                  </a:lnTo>
                  <a:lnTo>
                    <a:pt x="772" y="1213"/>
                  </a:lnTo>
                  <a:lnTo>
                    <a:pt x="714" y="1229"/>
                  </a:lnTo>
                  <a:lnTo>
                    <a:pt x="656" y="1238"/>
                  </a:lnTo>
                  <a:lnTo>
                    <a:pt x="595" y="1241"/>
                  </a:lnTo>
                  <a:lnTo>
                    <a:pt x="535" y="1238"/>
                  </a:lnTo>
                  <a:lnTo>
                    <a:pt x="476" y="1229"/>
                  </a:lnTo>
                  <a:lnTo>
                    <a:pt x="419" y="1213"/>
                  </a:lnTo>
                  <a:lnTo>
                    <a:pt x="364" y="1192"/>
                  </a:lnTo>
                  <a:lnTo>
                    <a:pt x="312" y="1166"/>
                  </a:lnTo>
                  <a:lnTo>
                    <a:pt x="263" y="1135"/>
                  </a:lnTo>
                  <a:lnTo>
                    <a:pt x="217" y="1099"/>
                  </a:lnTo>
                  <a:lnTo>
                    <a:pt x="175" y="1058"/>
                  </a:lnTo>
                  <a:lnTo>
                    <a:pt x="136" y="1015"/>
                  </a:lnTo>
                  <a:lnTo>
                    <a:pt x="102" y="966"/>
                  </a:lnTo>
                  <a:lnTo>
                    <a:pt x="72" y="916"/>
                  </a:lnTo>
                  <a:lnTo>
                    <a:pt x="47" y="861"/>
                  </a:lnTo>
                  <a:lnTo>
                    <a:pt x="27" y="804"/>
                  </a:lnTo>
                  <a:lnTo>
                    <a:pt x="12" y="744"/>
                  </a:lnTo>
                  <a:lnTo>
                    <a:pt x="3" y="683"/>
                  </a:lnTo>
                  <a:lnTo>
                    <a:pt x="0" y="6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8" name="Freeform 14"/>
            <p:cNvSpPr>
              <a:spLocks/>
            </p:cNvSpPr>
            <p:nvPr/>
          </p:nvSpPr>
          <p:spPr bwMode="auto">
            <a:xfrm>
              <a:off x="3123" y="912"/>
              <a:ext cx="1091" cy="1140"/>
            </a:xfrm>
            <a:custGeom>
              <a:avLst/>
              <a:gdLst>
                <a:gd name="T0" fmla="*/ 601 w 1091"/>
                <a:gd name="T1" fmla="*/ 1137 h 1140"/>
                <a:gd name="T2" fmla="*/ 707 w 1091"/>
                <a:gd name="T3" fmla="*/ 1114 h 1140"/>
                <a:gd name="T4" fmla="*/ 804 w 1091"/>
                <a:gd name="T5" fmla="*/ 1071 h 1140"/>
                <a:gd name="T6" fmla="*/ 891 w 1091"/>
                <a:gd name="T7" fmla="*/ 1010 h 1140"/>
                <a:gd name="T8" fmla="*/ 966 w 1091"/>
                <a:gd name="T9" fmla="*/ 931 h 1140"/>
                <a:gd name="T10" fmla="*/ 1025 w 1091"/>
                <a:gd name="T11" fmla="*/ 841 h 1140"/>
                <a:gd name="T12" fmla="*/ 1067 w 1091"/>
                <a:gd name="T13" fmla="*/ 739 h 1140"/>
                <a:gd name="T14" fmla="*/ 1088 w 1091"/>
                <a:gd name="T15" fmla="*/ 628 h 1140"/>
                <a:gd name="T16" fmla="*/ 1088 w 1091"/>
                <a:gd name="T17" fmla="*/ 511 h 1140"/>
                <a:gd name="T18" fmla="*/ 1067 w 1091"/>
                <a:gd name="T19" fmla="*/ 401 h 1140"/>
                <a:gd name="T20" fmla="*/ 1025 w 1091"/>
                <a:gd name="T21" fmla="*/ 299 h 1140"/>
                <a:gd name="T22" fmla="*/ 966 w 1091"/>
                <a:gd name="T23" fmla="*/ 208 h 1140"/>
                <a:gd name="T24" fmla="*/ 891 w 1091"/>
                <a:gd name="T25" fmla="*/ 130 h 1140"/>
                <a:gd name="T26" fmla="*/ 804 w 1091"/>
                <a:gd name="T27" fmla="*/ 69 h 1140"/>
                <a:gd name="T28" fmla="*/ 707 w 1091"/>
                <a:gd name="T29" fmla="*/ 25 h 1140"/>
                <a:gd name="T30" fmla="*/ 601 w 1091"/>
                <a:gd name="T31" fmla="*/ 3 h 1140"/>
                <a:gd name="T32" fmla="*/ 490 w 1091"/>
                <a:gd name="T33" fmla="*/ 3 h 1140"/>
                <a:gd name="T34" fmla="*/ 383 w 1091"/>
                <a:gd name="T35" fmla="*/ 25 h 1140"/>
                <a:gd name="T36" fmla="*/ 285 w 1091"/>
                <a:gd name="T37" fmla="*/ 69 h 1140"/>
                <a:gd name="T38" fmla="*/ 198 w 1091"/>
                <a:gd name="T39" fmla="*/ 130 h 1140"/>
                <a:gd name="T40" fmla="*/ 124 w 1091"/>
                <a:gd name="T41" fmla="*/ 208 h 1140"/>
                <a:gd name="T42" fmla="*/ 66 w 1091"/>
                <a:gd name="T43" fmla="*/ 299 h 1140"/>
                <a:gd name="T44" fmla="*/ 24 w 1091"/>
                <a:gd name="T45" fmla="*/ 401 h 1140"/>
                <a:gd name="T46" fmla="*/ 3 w 1091"/>
                <a:gd name="T47" fmla="*/ 511 h 1140"/>
                <a:gd name="T48" fmla="*/ 3 w 1091"/>
                <a:gd name="T49" fmla="*/ 628 h 1140"/>
                <a:gd name="T50" fmla="*/ 24 w 1091"/>
                <a:gd name="T51" fmla="*/ 739 h 1140"/>
                <a:gd name="T52" fmla="*/ 66 w 1091"/>
                <a:gd name="T53" fmla="*/ 841 h 1140"/>
                <a:gd name="T54" fmla="*/ 124 w 1091"/>
                <a:gd name="T55" fmla="*/ 931 h 1140"/>
                <a:gd name="T56" fmla="*/ 198 w 1091"/>
                <a:gd name="T57" fmla="*/ 1010 h 1140"/>
                <a:gd name="T58" fmla="*/ 285 w 1091"/>
                <a:gd name="T59" fmla="*/ 1071 h 1140"/>
                <a:gd name="T60" fmla="*/ 383 w 1091"/>
                <a:gd name="T61" fmla="*/ 1114 h 1140"/>
                <a:gd name="T62" fmla="*/ 490 w 1091"/>
                <a:gd name="T63" fmla="*/ 1137 h 114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091"/>
                <a:gd name="T97" fmla="*/ 0 h 1140"/>
                <a:gd name="T98" fmla="*/ 1091 w 1091"/>
                <a:gd name="T99" fmla="*/ 1140 h 114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091" h="1140">
                  <a:moveTo>
                    <a:pt x="545" y="1140"/>
                  </a:moveTo>
                  <a:lnTo>
                    <a:pt x="601" y="1137"/>
                  </a:lnTo>
                  <a:lnTo>
                    <a:pt x="654" y="1128"/>
                  </a:lnTo>
                  <a:lnTo>
                    <a:pt x="707" y="1114"/>
                  </a:lnTo>
                  <a:lnTo>
                    <a:pt x="757" y="1095"/>
                  </a:lnTo>
                  <a:lnTo>
                    <a:pt x="804" y="1071"/>
                  </a:lnTo>
                  <a:lnTo>
                    <a:pt x="850" y="1042"/>
                  </a:lnTo>
                  <a:lnTo>
                    <a:pt x="891" y="1010"/>
                  </a:lnTo>
                  <a:lnTo>
                    <a:pt x="930" y="972"/>
                  </a:lnTo>
                  <a:lnTo>
                    <a:pt x="966" y="931"/>
                  </a:lnTo>
                  <a:lnTo>
                    <a:pt x="997" y="888"/>
                  </a:lnTo>
                  <a:lnTo>
                    <a:pt x="1025" y="841"/>
                  </a:lnTo>
                  <a:lnTo>
                    <a:pt x="1048" y="792"/>
                  </a:lnTo>
                  <a:lnTo>
                    <a:pt x="1067" y="739"/>
                  </a:lnTo>
                  <a:lnTo>
                    <a:pt x="1080" y="684"/>
                  </a:lnTo>
                  <a:lnTo>
                    <a:pt x="1088" y="628"/>
                  </a:lnTo>
                  <a:lnTo>
                    <a:pt x="1091" y="570"/>
                  </a:lnTo>
                  <a:lnTo>
                    <a:pt x="1088" y="511"/>
                  </a:lnTo>
                  <a:lnTo>
                    <a:pt x="1080" y="455"/>
                  </a:lnTo>
                  <a:lnTo>
                    <a:pt x="1067" y="401"/>
                  </a:lnTo>
                  <a:lnTo>
                    <a:pt x="1048" y="348"/>
                  </a:lnTo>
                  <a:lnTo>
                    <a:pt x="1025" y="299"/>
                  </a:lnTo>
                  <a:lnTo>
                    <a:pt x="997" y="251"/>
                  </a:lnTo>
                  <a:lnTo>
                    <a:pt x="966" y="208"/>
                  </a:lnTo>
                  <a:lnTo>
                    <a:pt x="930" y="168"/>
                  </a:lnTo>
                  <a:lnTo>
                    <a:pt x="891" y="130"/>
                  </a:lnTo>
                  <a:lnTo>
                    <a:pt x="850" y="98"/>
                  </a:lnTo>
                  <a:lnTo>
                    <a:pt x="804" y="69"/>
                  </a:lnTo>
                  <a:lnTo>
                    <a:pt x="757" y="45"/>
                  </a:lnTo>
                  <a:lnTo>
                    <a:pt x="707" y="25"/>
                  </a:lnTo>
                  <a:lnTo>
                    <a:pt x="654" y="11"/>
                  </a:lnTo>
                  <a:lnTo>
                    <a:pt x="601" y="3"/>
                  </a:lnTo>
                  <a:lnTo>
                    <a:pt x="545" y="0"/>
                  </a:lnTo>
                  <a:lnTo>
                    <a:pt x="490" y="3"/>
                  </a:lnTo>
                  <a:lnTo>
                    <a:pt x="435" y="11"/>
                  </a:lnTo>
                  <a:lnTo>
                    <a:pt x="383" y="25"/>
                  </a:lnTo>
                  <a:lnTo>
                    <a:pt x="333" y="45"/>
                  </a:lnTo>
                  <a:lnTo>
                    <a:pt x="285" y="69"/>
                  </a:lnTo>
                  <a:lnTo>
                    <a:pt x="241" y="98"/>
                  </a:lnTo>
                  <a:lnTo>
                    <a:pt x="198" y="130"/>
                  </a:lnTo>
                  <a:lnTo>
                    <a:pt x="161" y="168"/>
                  </a:lnTo>
                  <a:lnTo>
                    <a:pt x="124" y="208"/>
                  </a:lnTo>
                  <a:lnTo>
                    <a:pt x="94" y="251"/>
                  </a:lnTo>
                  <a:lnTo>
                    <a:pt x="66" y="299"/>
                  </a:lnTo>
                  <a:lnTo>
                    <a:pt x="43" y="348"/>
                  </a:lnTo>
                  <a:lnTo>
                    <a:pt x="24" y="401"/>
                  </a:lnTo>
                  <a:lnTo>
                    <a:pt x="11" y="455"/>
                  </a:lnTo>
                  <a:lnTo>
                    <a:pt x="3" y="511"/>
                  </a:lnTo>
                  <a:lnTo>
                    <a:pt x="0" y="570"/>
                  </a:lnTo>
                  <a:lnTo>
                    <a:pt x="3" y="628"/>
                  </a:lnTo>
                  <a:lnTo>
                    <a:pt x="11" y="684"/>
                  </a:lnTo>
                  <a:lnTo>
                    <a:pt x="24" y="739"/>
                  </a:lnTo>
                  <a:lnTo>
                    <a:pt x="43" y="792"/>
                  </a:lnTo>
                  <a:lnTo>
                    <a:pt x="66" y="841"/>
                  </a:lnTo>
                  <a:lnTo>
                    <a:pt x="94" y="888"/>
                  </a:lnTo>
                  <a:lnTo>
                    <a:pt x="124" y="931"/>
                  </a:lnTo>
                  <a:lnTo>
                    <a:pt x="161" y="972"/>
                  </a:lnTo>
                  <a:lnTo>
                    <a:pt x="198" y="1010"/>
                  </a:lnTo>
                  <a:lnTo>
                    <a:pt x="241" y="1042"/>
                  </a:lnTo>
                  <a:lnTo>
                    <a:pt x="285" y="1071"/>
                  </a:lnTo>
                  <a:lnTo>
                    <a:pt x="333" y="1095"/>
                  </a:lnTo>
                  <a:lnTo>
                    <a:pt x="383" y="1114"/>
                  </a:lnTo>
                  <a:lnTo>
                    <a:pt x="435" y="1128"/>
                  </a:lnTo>
                  <a:lnTo>
                    <a:pt x="490" y="1137"/>
                  </a:lnTo>
                  <a:lnTo>
                    <a:pt x="545" y="1140"/>
                  </a:lnTo>
                  <a:close/>
                </a:path>
              </a:pathLst>
            </a:custGeom>
            <a:solidFill>
              <a:srgbClr val="FC0A1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9" name="Freeform 15"/>
            <p:cNvSpPr>
              <a:spLocks/>
            </p:cNvSpPr>
            <p:nvPr/>
          </p:nvSpPr>
          <p:spPr bwMode="auto">
            <a:xfrm>
              <a:off x="3400" y="1348"/>
              <a:ext cx="700" cy="655"/>
            </a:xfrm>
            <a:custGeom>
              <a:avLst/>
              <a:gdLst>
                <a:gd name="T0" fmla="*/ 665 w 700"/>
                <a:gd name="T1" fmla="*/ 79 h 655"/>
                <a:gd name="T2" fmla="*/ 668 w 700"/>
                <a:gd name="T3" fmla="*/ 159 h 655"/>
                <a:gd name="T4" fmla="*/ 644 w 700"/>
                <a:gd name="T5" fmla="*/ 255 h 655"/>
                <a:gd name="T6" fmla="*/ 597 w 700"/>
                <a:gd name="T7" fmla="*/ 339 h 655"/>
                <a:gd name="T8" fmla="*/ 529 w 700"/>
                <a:gd name="T9" fmla="*/ 406 h 655"/>
                <a:gd name="T10" fmla="*/ 444 w 700"/>
                <a:gd name="T11" fmla="*/ 454 h 655"/>
                <a:gd name="T12" fmla="*/ 348 w 700"/>
                <a:gd name="T13" fmla="*/ 475 h 655"/>
                <a:gd name="T14" fmla="*/ 401 w 700"/>
                <a:gd name="T15" fmla="*/ 449 h 655"/>
                <a:gd name="T16" fmla="*/ 476 w 700"/>
                <a:gd name="T17" fmla="*/ 419 h 655"/>
                <a:gd name="T18" fmla="*/ 541 w 700"/>
                <a:gd name="T19" fmla="*/ 370 h 655"/>
                <a:gd name="T20" fmla="*/ 591 w 700"/>
                <a:gd name="T21" fmla="*/ 306 h 655"/>
                <a:gd name="T22" fmla="*/ 626 w 700"/>
                <a:gd name="T23" fmla="*/ 227 h 655"/>
                <a:gd name="T24" fmla="*/ 641 w 700"/>
                <a:gd name="T25" fmla="*/ 135 h 655"/>
                <a:gd name="T26" fmla="*/ 630 w 700"/>
                <a:gd name="T27" fmla="*/ 35 h 655"/>
                <a:gd name="T28" fmla="*/ 11 w 700"/>
                <a:gd name="T29" fmla="*/ 37 h 655"/>
                <a:gd name="T30" fmla="*/ 0 w 700"/>
                <a:gd name="T31" fmla="*/ 113 h 655"/>
                <a:gd name="T32" fmla="*/ 11 w 700"/>
                <a:gd name="T33" fmla="*/ 212 h 655"/>
                <a:gd name="T34" fmla="*/ 48 w 700"/>
                <a:gd name="T35" fmla="*/ 301 h 655"/>
                <a:gd name="T36" fmla="*/ 107 w 700"/>
                <a:gd name="T37" fmla="*/ 375 h 655"/>
                <a:gd name="T38" fmla="*/ 183 w 700"/>
                <a:gd name="T39" fmla="*/ 430 h 655"/>
                <a:gd name="T40" fmla="*/ 276 w 700"/>
                <a:gd name="T41" fmla="*/ 458 h 655"/>
                <a:gd name="T42" fmla="*/ 302 w 700"/>
                <a:gd name="T43" fmla="*/ 461 h 655"/>
                <a:gd name="T44" fmla="*/ 286 w 700"/>
                <a:gd name="T45" fmla="*/ 476 h 655"/>
                <a:gd name="T46" fmla="*/ 217 w 700"/>
                <a:gd name="T47" fmla="*/ 463 h 655"/>
                <a:gd name="T48" fmla="*/ 149 w 700"/>
                <a:gd name="T49" fmla="*/ 434 h 655"/>
                <a:gd name="T50" fmla="*/ 135 w 700"/>
                <a:gd name="T51" fmla="*/ 462 h 655"/>
                <a:gd name="T52" fmla="*/ 209 w 700"/>
                <a:gd name="T53" fmla="*/ 493 h 655"/>
                <a:gd name="T54" fmla="*/ 285 w 700"/>
                <a:gd name="T55" fmla="*/ 508 h 655"/>
                <a:gd name="T56" fmla="*/ 289 w 700"/>
                <a:gd name="T57" fmla="*/ 525 h 655"/>
                <a:gd name="T58" fmla="*/ 234 w 700"/>
                <a:gd name="T59" fmla="*/ 550 h 655"/>
                <a:gd name="T60" fmla="*/ 197 w 700"/>
                <a:gd name="T61" fmla="*/ 595 h 655"/>
                <a:gd name="T62" fmla="*/ 217 w 700"/>
                <a:gd name="T63" fmla="*/ 629 h 655"/>
                <a:gd name="T64" fmla="*/ 268 w 700"/>
                <a:gd name="T65" fmla="*/ 648 h 655"/>
                <a:gd name="T66" fmla="*/ 327 w 700"/>
                <a:gd name="T67" fmla="*/ 655 h 655"/>
                <a:gd name="T68" fmla="*/ 385 w 700"/>
                <a:gd name="T69" fmla="*/ 648 h 655"/>
                <a:gd name="T70" fmla="*/ 438 w 700"/>
                <a:gd name="T71" fmla="*/ 629 h 655"/>
                <a:gd name="T72" fmla="*/ 458 w 700"/>
                <a:gd name="T73" fmla="*/ 595 h 655"/>
                <a:gd name="T74" fmla="*/ 422 w 700"/>
                <a:gd name="T75" fmla="*/ 551 h 655"/>
                <a:gd name="T76" fmla="*/ 368 w 700"/>
                <a:gd name="T77" fmla="*/ 525 h 655"/>
                <a:gd name="T78" fmla="*/ 384 w 700"/>
                <a:gd name="T79" fmla="*/ 502 h 655"/>
                <a:gd name="T80" fmla="*/ 486 w 700"/>
                <a:gd name="T81" fmla="*/ 469 h 655"/>
                <a:gd name="T82" fmla="*/ 573 w 700"/>
                <a:gd name="T83" fmla="*/ 410 h 655"/>
                <a:gd name="T84" fmla="*/ 641 w 700"/>
                <a:gd name="T85" fmla="*/ 331 h 655"/>
                <a:gd name="T86" fmla="*/ 684 w 700"/>
                <a:gd name="T87" fmla="*/ 234 h 655"/>
                <a:gd name="T88" fmla="*/ 700 w 700"/>
                <a:gd name="T89" fmla="*/ 125 h 655"/>
                <a:gd name="T90" fmla="*/ 693 w 700"/>
                <a:gd name="T91" fmla="*/ 58 h 65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00"/>
                <a:gd name="T139" fmla="*/ 0 h 655"/>
                <a:gd name="T140" fmla="*/ 700 w 700"/>
                <a:gd name="T141" fmla="*/ 655 h 65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00" h="655">
                  <a:moveTo>
                    <a:pt x="656" y="36"/>
                  </a:moveTo>
                  <a:lnTo>
                    <a:pt x="661" y="57"/>
                  </a:lnTo>
                  <a:lnTo>
                    <a:pt x="665" y="79"/>
                  </a:lnTo>
                  <a:lnTo>
                    <a:pt x="668" y="103"/>
                  </a:lnTo>
                  <a:lnTo>
                    <a:pt x="669" y="125"/>
                  </a:lnTo>
                  <a:lnTo>
                    <a:pt x="668" y="159"/>
                  </a:lnTo>
                  <a:lnTo>
                    <a:pt x="662" y="192"/>
                  </a:lnTo>
                  <a:lnTo>
                    <a:pt x="654" y="225"/>
                  </a:lnTo>
                  <a:lnTo>
                    <a:pt x="644" y="255"/>
                  </a:lnTo>
                  <a:lnTo>
                    <a:pt x="630" y="285"/>
                  </a:lnTo>
                  <a:lnTo>
                    <a:pt x="614" y="313"/>
                  </a:lnTo>
                  <a:lnTo>
                    <a:pt x="597" y="339"/>
                  </a:lnTo>
                  <a:lnTo>
                    <a:pt x="575" y="364"/>
                  </a:lnTo>
                  <a:lnTo>
                    <a:pt x="553" y="387"/>
                  </a:lnTo>
                  <a:lnTo>
                    <a:pt x="529" y="406"/>
                  </a:lnTo>
                  <a:lnTo>
                    <a:pt x="502" y="424"/>
                  </a:lnTo>
                  <a:lnTo>
                    <a:pt x="474" y="440"/>
                  </a:lnTo>
                  <a:lnTo>
                    <a:pt x="444" y="454"/>
                  </a:lnTo>
                  <a:lnTo>
                    <a:pt x="414" y="463"/>
                  </a:lnTo>
                  <a:lnTo>
                    <a:pt x="381" y="470"/>
                  </a:lnTo>
                  <a:lnTo>
                    <a:pt x="348" y="475"/>
                  </a:lnTo>
                  <a:lnTo>
                    <a:pt x="348" y="459"/>
                  </a:lnTo>
                  <a:lnTo>
                    <a:pt x="375" y="455"/>
                  </a:lnTo>
                  <a:lnTo>
                    <a:pt x="401" y="449"/>
                  </a:lnTo>
                  <a:lnTo>
                    <a:pt x="427" y="441"/>
                  </a:lnTo>
                  <a:lnTo>
                    <a:pt x="452" y="431"/>
                  </a:lnTo>
                  <a:lnTo>
                    <a:pt x="476" y="419"/>
                  </a:lnTo>
                  <a:lnTo>
                    <a:pt x="499" y="405"/>
                  </a:lnTo>
                  <a:lnTo>
                    <a:pt x="521" y="388"/>
                  </a:lnTo>
                  <a:lnTo>
                    <a:pt x="541" y="370"/>
                  </a:lnTo>
                  <a:lnTo>
                    <a:pt x="559" y="350"/>
                  </a:lnTo>
                  <a:lnTo>
                    <a:pt x="575" y="328"/>
                  </a:lnTo>
                  <a:lnTo>
                    <a:pt x="591" y="306"/>
                  </a:lnTo>
                  <a:lnTo>
                    <a:pt x="605" y="280"/>
                  </a:lnTo>
                  <a:lnTo>
                    <a:pt x="617" y="255"/>
                  </a:lnTo>
                  <a:lnTo>
                    <a:pt x="626" y="227"/>
                  </a:lnTo>
                  <a:lnTo>
                    <a:pt x="633" y="199"/>
                  </a:lnTo>
                  <a:lnTo>
                    <a:pt x="638" y="170"/>
                  </a:lnTo>
                  <a:lnTo>
                    <a:pt x="641" y="135"/>
                  </a:lnTo>
                  <a:lnTo>
                    <a:pt x="641" y="100"/>
                  </a:lnTo>
                  <a:lnTo>
                    <a:pt x="637" y="67"/>
                  </a:lnTo>
                  <a:lnTo>
                    <a:pt x="630" y="35"/>
                  </a:lnTo>
                  <a:lnTo>
                    <a:pt x="23" y="0"/>
                  </a:lnTo>
                  <a:lnTo>
                    <a:pt x="16" y="19"/>
                  </a:lnTo>
                  <a:lnTo>
                    <a:pt x="11" y="37"/>
                  </a:lnTo>
                  <a:lnTo>
                    <a:pt x="5" y="58"/>
                  </a:lnTo>
                  <a:lnTo>
                    <a:pt x="3" y="79"/>
                  </a:lnTo>
                  <a:lnTo>
                    <a:pt x="0" y="113"/>
                  </a:lnTo>
                  <a:lnTo>
                    <a:pt x="0" y="148"/>
                  </a:lnTo>
                  <a:lnTo>
                    <a:pt x="4" y="180"/>
                  </a:lnTo>
                  <a:lnTo>
                    <a:pt x="11" y="212"/>
                  </a:lnTo>
                  <a:lnTo>
                    <a:pt x="20" y="243"/>
                  </a:lnTo>
                  <a:lnTo>
                    <a:pt x="32" y="273"/>
                  </a:lnTo>
                  <a:lnTo>
                    <a:pt x="48" y="301"/>
                  </a:lnTo>
                  <a:lnTo>
                    <a:pt x="66" y="328"/>
                  </a:lnTo>
                  <a:lnTo>
                    <a:pt x="84" y="353"/>
                  </a:lnTo>
                  <a:lnTo>
                    <a:pt x="107" y="375"/>
                  </a:lnTo>
                  <a:lnTo>
                    <a:pt x="130" y="396"/>
                  </a:lnTo>
                  <a:lnTo>
                    <a:pt x="157" y="413"/>
                  </a:lnTo>
                  <a:lnTo>
                    <a:pt x="183" y="430"/>
                  </a:lnTo>
                  <a:lnTo>
                    <a:pt x="213" y="442"/>
                  </a:lnTo>
                  <a:lnTo>
                    <a:pt x="244" y="451"/>
                  </a:lnTo>
                  <a:lnTo>
                    <a:pt x="276" y="458"/>
                  </a:lnTo>
                  <a:lnTo>
                    <a:pt x="285" y="459"/>
                  </a:lnTo>
                  <a:lnTo>
                    <a:pt x="293" y="459"/>
                  </a:lnTo>
                  <a:lnTo>
                    <a:pt x="302" y="461"/>
                  </a:lnTo>
                  <a:lnTo>
                    <a:pt x="310" y="461"/>
                  </a:lnTo>
                  <a:lnTo>
                    <a:pt x="310" y="477"/>
                  </a:lnTo>
                  <a:lnTo>
                    <a:pt x="286" y="476"/>
                  </a:lnTo>
                  <a:lnTo>
                    <a:pt x="264" y="473"/>
                  </a:lnTo>
                  <a:lnTo>
                    <a:pt x="240" y="469"/>
                  </a:lnTo>
                  <a:lnTo>
                    <a:pt x="217" y="463"/>
                  </a:lnTo>
                  <a:lnTo>
                    <a:pt x="193" y="455"/>
                  </a:lnTo>
                  <a:lnTo>
                    <a:pt x="171" y="445"/>
                  </a:lnTo>
                  <a:lnTo>
                    <a:pt x="149" y="434"/>
                  </a:lnTo>
                  <a:lnTo>
                    <a:pt x="127" y="421"/>
                  </a:lnTo>
                  <a:lnTo>
                    <a:pt x="111" y="448"/>
                  </a:lnTo>
                  <a:lnTo>
                    <a:pt x="135" y="462"/>
                  </a:lnTo>
                  <a:lnTo>
                    <a:pt x="159" y="475"/>
                  </a:lnTo>
                  <a:lnTo>
                    <a:pt x="183" y="484"/>
                  </a:lnTo>
                  <a:lnTo>
                    <a:pt x="209" y="493"/>
                  </a:lnTo>
                  <a:lnTo>
                    <a:pt x="234" y="500"/>
                  </a:lnTo>
                  <a:lnTo>
                    <a:pt x="260" y="505"/>
                  </a:lnTo>
                  <a:lnTo>
                    <a:pt x="285" y="508"/>
                  </a:lnTo>
                  <a:lnTo>
                    <a:pt x="310" y="509"/>
                  </a:lnTo>
                  <a:lnTo>
                    <a:pt x="310" y="521"/>
                  </a:lnTo>
                  <a:lnTo>
                    <a:pt x="289" y="525"/>
                  </a:lnTo>
                  <a:lnTo>
                    <a:pt x="269" y="530"/>
                  </a:lnTo>
                  <a:lnTo>
                    <a:pt x="250" y="539"/>
                  </a:lnTo>
                  <a:lnTo>
                    <a:pt x="234" y="550"/>
                  </a:lnTo>
                  <a:lnTo>
                    <a:pt x="219" y="564"/>
                  </a:lnTo>
                  <a:lnTo>
                    <a:pt x="206" y="578"/>
                  </a:lnTo>
                  <a:lnTo>
                    <a:pt x="197" y="595"/>
                  </a:lnTo>
                  <a:lnTo>
                    <a:pt x="189" y="611"/>
                  </a:lnTo>
                  <a:lnTo>
                    <a:pt x="202" y="621"/>
                  </a:lnTo>
                  <a:lnTo>
                    <a:pt x="217" y="629"/>
                  </a:lnTo>
                  <a:lnTo>
                    <a:pt x="233" y="636"/>
                  </a:lnTo>
                  <a:lnTo>
                    <a:pt x="250" y="643"/>
                  </a:lnTo>
                  <a:lnTo>
                    <a:pt x="268" y="648"/>
                  </a:lnTo>
                  <a:lnTo>
                    <a:pt x="286" y="652"/>
                  </a:lnTo>
                  <a:lnTo>
                    <a:pt x="306" y="653"/>
                  </a:lnTo>
                  <a:lnTo>
                    <a:pt x="327" y="655"/>
                  </a:lnTo>
                  <a:lnTo>
                    <a:pt x="347" y="653"/>
                  </a:lnTo>
                  <a:lnTo>
                    <a:pt x="367" y="652"/>
                  </a:lnTo>
                  <a:lnTo>
                    <a:pt x="385" y="648"/>
                  </a:lnTo>
                  <a:lnTo>
                    <a:pt x="404" y="643"/>
                  </a:lnTo>
                  <a:lnTo>
                    <a:pt x="420" y="636"/>
                  </a:lnTo>
                  <a:lnTo>
                    <a:pt x="438" y="629"/>
                  </a:lnTo>
                  <a:lnTo>
                    <a:pt x="452" y="621"/>
                  </a:lnTo>
                  <a:lnTo>
                    <a:pt x="466" y="613"/>
                  </a:lnTo>
                  <a:lnTo>
                    <a:pt x="458" y="595"/>
                  </a:lnTo>
                  <a:lnTo>
                    <a:pt x="448" y="579"/>
                  </a:lnTo>
                  <a:lnTo>
                    <a:pt x="436" y="564"/>
                  </a:lnTo>
                  <a:lnTo>
                    <a:pt x="422" y="551"/>
                  </a:lnTo>
                  <a:lnTo>
                    <a:pt x="405" y="540"/>
                  </a:lnTo>
                  <a:lnTo>
                    <a:pt x="388" y="530"/>
                  </a:lnTo>
                  <a:lnTo>
                    <a:pt x="368" y="525"/>
                  </a:lnTo>
                  <a:lnTo>
                    <a:pt x="348" y="521"/>
                  </a:lnTo>
                  <a:lnTo>
                    <a:pt x="348" y="507"/>
                  </a:lnTo>
                  <a:lnTo>
                    <a:pt x="384" y="502"/>
                  </a:lnTo>
                  <a:lnTo>
                    <a:pt x="420" y="494"/>
                  </a:lnTo>
                  <a:lnTo>
                    <a:pt x="454" y="483"/>
                  </a:lnTo>
                  <a:lnTo>
                    <a:pt x="486" y="469"/>
                  </a:lnTo>
                  <a:lnTo>
                    <a:pt x="517" y="452"/>
                  </a:lnTo>
                  <a:lnTo>
                    <a:pt x="546" y="433"/>
                  </a:lnTo>
                  <a:lnTo>
                    <a:pt x="573" y="410"/>
                  </a:lnTo>
                  <a:lnTo>
                    <a:pt x="598" y="387"/>
                  </a:lnTo>
                  <a:lnTo>
                    <a:pt x="621" y="360"/>
                  </a:lnTo>
                  <a:lnTo>
                    <a:pt x="641" y="331"/>
                  </a:lnTo>
                  <a:lnTo>
                    <a:pt x="658" y="300"/>
                  </a:lnTo>
                  <a:lnTo>
                    <a:pt x="673" y="268"/>
                  </a:lnTo>
                  <a:lnTo>
                    <a:pt x="684" y="234"/>
                  </a:lnTo>
                  <a:lnTo>
                    <a:pt x="693" y="199"/>
                  </a:lnTo>
                  <a:lnTo>
                    <a:pt x="699" y="163"/>
                  </a:lnTo>
                  <a:lnTo>
                    <a:pt x="700" y="125"/>
                  </a:lnTo>
                  <a:lnTo>
                    <a:pt x="699" y="103"/>
                  </a:lnTo>
                  <a:lnTo>
                    <a:pt x="697" y="81"/>
                  </a:lnTo>
                  <a:lnTo>
                    <a:pt x="693" y="58"/>
                  </a:lnTo>
                  <a:lnTo>
                    <a:pt x="689" y="37"/>
                  </a:lnTo>
                  <a:lnTo>
                    <a:pt x="656" y="36"/>
                  </a:lnTo>
                  <a:close/>
                </a:path>
              </a:pathLst>
            </a:custGeom>
            <a:solidFill>
              <a:srgbClr val="CC020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0" name="Freeform 16"/>
            <p:cNvSpPr>
              <a:spLocks/>
            </p:cNvSpPr>
            <p:nvPr/>
          </p:nvSpPr>
          <p:spPr bwMode="auto">
            <a:xfrm>
              <a:off x="3423" y="1017"/>
              <a:ext cx="666" cy="368"/>
            </a:xfrm>
            <a:custGeom>
              <a:avLst/>
              <a:gdLst>
                <a:gd name="T0" fmla="*/ 337 w 666"/>
                <a:gd name="T1" fmla="*/ 123 h 368"/>
                <a:gd name="T2" fmla="*/ 329 w 666"/>
                <a:gd name="T3" fmla="*/ 123 h 368"/>
                <a:gd name="T4" fmla="*/ 325 w 666"/>
                <a:gd name="T5" fmla="*/ 102 h 368"/>
                <a:gd name="T6" fmla="*/ 380 w 666"/>
                <a:gd name="T7" fmla="*/ 113 h 368"/>
                <a:gd name="T8" fmla="*/ 431 w 666"/>
                <a:gd name="T9" fmla="*/ 131 h 368"/>
                <a:gd name="T10" fmla="*/ 477 w 666"/>
                <a:gd name="T11" fmla="*/ 156 h 368"/>
                <a:gd name="T12" fmla="*/ 520 w 666"/>
                <a:gd name="T13" fmla="*/ 188 h 368"/>
                <a:gd name="T14" fmla="*/ 558 w 666"/>
                <a:gd name="T15" fmla="*/ 226 h 368"/>
                <a:gd name="T16" fmla="*/ 590 w 666"/>
                <a:gd name="T17" fmla="*/ 269 h 368"/>
                <a:gd name="T18" fmla="*/ 615 w 666"/>
                <a:gd name="T19" fmla="*/ 315 h 368"/>
                <a:gd name="T20" fmla="*/ 633 w 666"/>
                <a:gd name="T21" fmla="*/ 367 h 368"/>
                <a:gd name="T22" fmla="*/ 658 w 666"/>
                <a:gd name="T23" fmla="*/ 339 h 368"/>
                <a:gd name="T24" fmla="*/ 635 w 666"/>
                <a:gd name="T25" fmla="*/ 285 h 368"/>
                <a:gd name="T26" fmla="*/ 605 w 666"/>
                <a:gd name="T27" fmla="*/ 234 h 368"/>
                <a:gd name="T28" fmla="*/ 567 w 666"/>
                <a:gd name="T29" fmla="*/ 190 h 368"/>
                <a:gd name="T30" fmla="*/ 523 w 666"/>
                <a:gd name="T31" fmla="*/ 151 h 368"/>
                <a:gd name="T32" fmla="*/ 473 w 666"/>
                <a:gd name="T33" fmla="*/ 117 h 368"/>
                <a:gd name="T34" fmla="*/ 419 w 666"/>
                <a:gd name="T35" fmla="*/ 93 h 368"/>
                <a:gd name="T36" fmla="*/ 361 w 666"/>
                <a:gd name="T37" fmla="*/ 77 h 368"/>
                <a:gd name="T38" fmla="*/ 336 w 666"/>
                <a:gd name="T39" fmla="*/ 65 h 368"/>
                <a:gd name="T40" fmla="*/ 342 w 666"/>
                <a:gd name="T41" fmla="*/ 50 h 368"/>
                <a:gd name="T42" fmla="*/ 341 w 666"/>
                <a:gd name="T43" fmla="*/ 25 h 368"/>
                <a:gd name="T44" fmla="*/ 321 w 666"/>
                <a:gd name="T45" fmla="*/ 3 h 368"/>
                <a:gd name="T46" fmla="*/ 291 w 666"/>
                <a:gd name="T47" fmla="*/ 3 h 368"/>
                <a:gd name="T48" fmla="*/ 270 w 666"/>
                <a:gd name="T49" fmla="*/ 25 h 368"/>
                <a:gd name="T50" fmla="*/ 269 w 666"/>
                <a:gd name="T51" fmla="*/ 51 h 368"/>
                <a:gd name="T52" fmla="*/ 279 w 666"/>
                <a:gd name="T53" fmla="*/ 70 h 368"/>
                <a:gd name="T54" fmla="*/ 287 w 666"/>
                <a:gd name="T55" fmla="*/ 121 h 368"/>
                <a:gd name="T56" fmla="*/ 241 w 666"/>
                <a:gd name="T57" fmla="*/ 127 h 368"/>
                <a:gd name="T58" fmla="*/ 195 w 666"/>
                <a:gd name="T59" fmla="*/ 138 h 368"/>
                <a:gd name="T60" fmla="*/ 152 w 666"/>
                <a:gd name="T61" fmla="*/ 158 h 368"/>
                <a:gd name="T62" fmla="*/ 114 w 666"/>
                <a:gd name="T63" fmla="*/ 181 h 368"/>
                <a:gd name="T64" fmla="*/ 77 w 666"/>
                <a:gd name="T65" fmla="*/ 212 h 368"/>
                <a:gd name="T66" fmla="*/ 47 w 666"/>
                <a:gd name="T67" fmla="*/ 247 h 368"/>
                <a:gd name="T68" fmla="*/ 20 w 666"/>
                <a:gd name="T69" fmla="*/ 286 h 368"/>
                <a:gd name="T70" fmla="*/ 0 w 666"/>
                <a:gd name="T71" fmla="*/ 331 h 368"/>
                <a:gd name="T72" fmla="*/ 601 w 666"/>
                <a:gd name="T73" fmla="*/ 343 h 368"/>
                <a:gd name="T74" fmla="*/ 581 w 666"/>
                <a:gd name="T75" fmla="*/ 299 h 368"/>
                <a:gd name="T76" fmla="*/ 556 w 666"/>
                <a:gd name="T77" fmla="*/ 258 h 368"/>
                <a:gd name="T78" fmla="*/ 527 w 666"/>
                <a:gd name="T79" fmla="*/ 222 h 368"/>
                <a:gd name="T80" fmla="*/ 492 w 666"/>
                <a:gd name="T81" fmla="*/ 190 h 368"/>
                <a:gd name="T82" fmla="*/ 453 w 666"/>
                <a:gd name="T83" fmla="*/ 163 h 368"/>
                <a:gd name="T84" fmla="*/ 412 w 666"/>
                <a:gd name="T85" fmla="*/ 142 h 368"/>
                <a:gd name="T86" fmla="*/ 365 w 666"/>
                <a:gd name="T87" fmla="*/ 128 h 36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66"/>
                <a:gd name="T133" fmla="*/ 0 h 368"/>
                <a:gd name="T134" fmla="*/ 666 w 666"/>
                <a:gd name="T135" fmla="*/ 368 h 36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66" h="368">
                  <a:moveTo>
                    <a:pt x="341" y="124"/>
                  </a:moveTo>
                  <a:lnTo>
                    <a:pt x="337" y="123"/>
                  </a:lnTo>
                  <a:lnTo>
                    <a:pt x="333" y="123"/>
                  </a:lnTo>
                  <a:lnTo>
                    <a:pt x="329" y="123"/>
                  </a:lnTo>
                  <a:lnTo>
                    <a:pt x="325" y="123"/>
                  </a:lnTo>
                  <a:lnTo>
                    <a:pt x="325" y="102"/>
                  </a:lnTo>
                  <a:lnTo>
                    <a:pt x="353" y="106"/>
                  </a:lnTo>
                  <a:lnTo>
                    <a:pt x="380" y="113"/>
                  </a:lnTo>
                  <a:lnTo>
                    <a:pt x="405" y="121"/>
                  </a:lnTo>
                  <a:lnTo>
                    <a:pt x="431" y="131"/>
                  </a:lnTo>
                  <a:lnTo>
                    <a:pt x="455" y="142"/>
                  </a:lnTo>
                  <a:lnTo>
                    <a:pt x="477" y="156"/>
                  </a:lnTo>
                  <a:lnTo>
                    <a:pt x="500" y="172"/>
                  </a:lnTo>
                  <a:lnTo>
                    <a:pt x="520" y="188"/>
                  </a:lnTo>
                  <a:lnTo>
                    <a:pt x="540" y="206"/>
                  </a:lnTo>
                  <a:lnTo>
                    <a:pt x="558" y="226"/>
                  </a:lnTo>
                  <a:lnTo>
                    <a:pt x="575" y="247"/>
                  </a:lnTo>
                  <a:lnTo>
                    <a:pt x="590" y="269"/>
                  </a:lnTo>
                  <a:lnTo>
                    <a:pt x="603" y="292"/>
                  </a:lnTo>
                  <a:lnTo>
                    <a:pt x="615" y="315"/>
                  </a:lnTo>
                  <a:lnTo>
                    <a:pt x="625" y="341"/>
                  </a:lnTo>
                  <a:lnTo>
                    <a:pt x="633" y="367"/>
                  </a:lnTo>
                  <a:lnTo>
                    <a:pt x="666" y="368"/>
                  </a:lnTo>
                  <a:lnTo>
                    <a:pt x="658" y="339"/>
                  </a:lnTo>
                  <a:lnTo>
                    <a:pt x="647" y="311"/>
                  </a:lnTo>
                  <a:lnTo>
                    <a:pt x="635" y="285"/>
                  </a:lnTo>
                  <a:lnTo>
                    <a:pt x="621" y="260"/>
                  </a:lnTo>
                  <a:lnTo>
                    <a:pt x="605" y="234"/>
                  </a:lnTo>
                  <a:lnTo>
                    <a:pt x="587" y="211"/>
                  </a:lnTo>
                  <a:lnTo>
                    <a:pt x="567" y="190"/>
                  </a:lnTo>
                  <a:lnTo>
                    <a:pt x="546" y="169"/>
                  </a:lnTo>
                  <a:lnTo>
                    <a:pt x="523" y="151"/>
                  </a:lnTo>
                  <a:lnTo>
                    <a:pt x="499" y="132"/>
                  </a:lnTo>
                  <a:lnTo>
                    <a:pt x="473" y="117"/>
                  </a:lnTo>
                  <a:lnTo>
                    <a:pt x="447" y="105"/>
                  </a:lnTo>
                  <a:lnTo>
                    <a:pt x="419" y="93"/>
                  </a:lnTo>
                  <a:lnTo>
                    <a:pt x="391" y="84"/>
                  </a:lnTo>
                  <a:lnTo>
                    <a:pt x="361" y="77"/>
                  </a:lnTo>
                  <a:lnTo>
                    <a:pt x="330" y="71"/>
                  </a:lnTo>
                  <a:lnTo>
                    <a:pt x="336" y="65"/>
                  </a:lnTo>
                  <a:lnTo>
                    <a:pt x="340" y="57"/>
                  </a:lnTo>
                  <a:lnTo>
                    <a:pt x="342" y="50"/>
                  </a:lnTo>
                  <a:lnTo>
                    <a:pt x="344" y="40"/>
                  </a:lnTo>
                  <a:lnTo>
                    <a:pt x="341" y="25"/>
                  </a:lnTo>
                  <a:lnTo>
                    <a:pt x="333" y="11"/>
                  </a:lnTo>
                  <a:lnTo>
                    <a:pt x="321" y="3"/>
                  </a:lnTo>
                  <a:lnTo>
                    <a:pt x="306" y="0"/>
                  </a:lnTo>
                  <a:lnTo>
                    <a:pt x="291" y="3"/>
                  </a:lnTo>
                  <a:lnTo>
                    <a:pt x="279" y="11"/>
                  </a:lnTo>
                  <a:lnTo>
                    <a:pt x="270" y="25"/>
                  </a:lnTo>
                  <a:lnTo>
                    <a:pt x="267" y="40"/>
                  </a:lnTo>
                  <a:lnTo>
                    <a:pt x="269" y="51"/>
                  </a:lnTo>
                  <a:lnTo>
                    <a:pt x="273" y="61"/>
                  </a:lnTo>
                  <a:lnTo>
                    <a:pt x="279" y="70"/>
                  </a:lnTo>
                  <a:lnTo>
                    <a:pt x="287" y="75"/>
                  </a:lnTo>
                  <a:lnTo>
                    <a:pt x="287" y="121"/>
                  </a:lnTo>
                  <a:lnTo>
                    <a:pt x="263" y="123"/>
                  </a:lnTo>
                  <a:lnTo>
                    <a:pt x="241" y="127"/>
                  </a:lnTo>
                  <a:lnTo>
                    <a:pt x="218" y="131"/>
                  </a:lnTo>
                  <a:lnTo>
                    <a:pt x="195" y="138"/>
                  </a:lnTo>
                  <a:lnTo>
                    <a:pt x="174" y="146"/>
                  </a:lnTo>
                  <a:lnTo>
                    <a:pt x="152" y="158"/>
                  </a:lnTo>
                  <a:lnTo>
                    <a:pt x="132" y="169"/>
                  </a:lnTo>
                  <a:lnTo>
                    <a:pt x="114" y="181"/>
                  </a:lnTo>
                  <a:lnTo>
                    <a:pt x="95" y="195"/>
                  </a:lnTo>
                  <a:lnTo>
                    <a:pt x="77" y="212"/>
                  </a:lnTo>
                  <a:lnTo>
                    <a:pt x="61" y="229"/>
                  </a:lnTo>
                  <a:lnTo>
                    <a:pt x="47" y="247"/>
                  </a:lnTo>
                  <a:lnTo>
                    <a:pt x="33" y="267"/>
                  </a:lnTo>
                  <a:lnTo>
                    <a:pt x="20" y="286"/>
                  </a:lnTo>
                  <a:lnTo>
                    <a:pt x="9" y="308"/>
                  </a:lnTo>
                  <a:lnTo>
                    <a:pt x="0" y="331"/>
                  </a:lnTo>
                  <a:lnTo>
                    <a:pt x="607" y="366"/>
                  </a:lnTo>
                  <a:lnTo>
                    <a:pt x="601" y="343"/>
                  </a:lnTo>
                  <a:lnTo>
                    <a:pt x="591" y="321"/>
                  </a:lnTo>
                  <a:lnTo>
                    <a:pt x="581" y="299"/>
                  </a:lnTo>
                  <a:lnTo>
                    <a:pt x="570" y="278"/>
                  </a:lnTo>
                  <a:lnTo>
                    <a:pt x="556" y="258"/>
                  </a:lnTo>
                  <a:lnTo>
                    <a:pt x="542" y="240"/>
                  </a:lnTo>
                  <a:lnTo>
                    <a:pt x="527" y="222"/>
                  </a:lnTo>
                  <a:lnTo>
                    <a:pt x="511" y="205"/>
                  </a:lnTo>
                  <a:lnTo>
                    <a:pt x="492" y="190"/>
                  </a:lnTo>
                  <a:lnTo>
                    <a:pt x="473" y="176"/>
                  </a:lnTo>
                  <a:lnTo>
                    <a:pt x="453" y="163"/>
                  </a:lnTo>
                  <a:lnTo>
                    <a:pt x="433" y="152"/>
                  </a:lnTo>
                  <a:lnTo>
                    <a:pt x="412" y="142"/>
                  </a:lnTo>
                  <a:lnTo>
                    <a:pt x="389" y="135"/>
                  </a:lnTo>
                  <a:lnTo>
                    <a:pt x="365" y="128"/>
                  </a:lnTo>
                  <a:lnTo>
                    <a:pt x="341" y="124"/>
                  </a:lnTo>
                  <a:close/>
                </a:path>
              </a:pathLst>
            </a:custGeom>
            <a:solidFill>
              <a:srgbClr val="CC020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1" name="Freeform 17"/>
            <p:cNvSpPr>
              <a:spLocks/>
            </p:cNvSpPr>
            <p:nvPr/>
          </p:nvSpPr>
          <p:spPr bwMode="auto">
            <a:xfrm>
              <a:off x="3344" y="1108"/>
              <a:ext cx="642" cy="670"/>
            </a:xfrm>
            <a:custGeom>
              <a:avLst/>
              <a:gdLst>
                <a:gd name="T0" fmla="*/ 633 w 642"/>
                <a:gd name="T1" fmla="*/ 413 h 670"/>
                <a:gd name="T2" fmla="*/ 613 w 642"/>
                <a:gd name="T3" fmla="*/ 477 h 670"/>
                <a:gd name="T4" fmla="*/ 581 w 642"/>
                <a:gd name="T5" fmla="*/ 533 h 670"/>
                <a:gd name="T6" fmla="*/ 539 w 642"/>
                <a:gd name="T7" fmla="*/ 580 h 670"/>
                <a:gd name="T8" fmla="*/ 490 w 642"/>
                <a:gd name="T9" fmla="*/ 620 h 670"/>
                <a:gd name="T10" fmla="*/ 435 w 642"/>
                <a:gd name="T11" fmla="*/ 649 h 670"/>
                <a:gd name="T12" fmla="*/ 373 w 642"/>
                <a:gd name="T13" fmla="*/ 666 h 670"/>
                <a:gd name="T14" fmla="*/ 310 w 642"/>
                <a:gd name="T15" fmla="*/ 670 h 670"/>
                <a:gd name="T16" fmla="*/ 245 w 642"/>
                <a:gd name="T17" fmla="*/ 660 h 670"/>
                <a:gd name="T18" fmla="*/ 184 w 642"/>
                <a:gd name="T19" fmla="*/ 639 h 670"/>
                <a:gd name="T20" fmla="*/ 131 w 642"/>
                <a:gd name="T21" fmla="*/ 606 h 670"/>
                <a:gd name="T22" fmla="*/ 84 w 642"/>
                <a:gd name="T23" fmla="*/ 562 h 670"/>
                <a:gd name="T24" fmla="*/ 48 w 642"/>
                <a:gd name="T25" fmla="*/ 511 h 670"/>
                <a:gd name="T26" fmla="*/ 20 w 642"/>
                <a:gd name="T27" fmla="*/ 452 h 670"/>
                <a:gd name="T28" fmla="*/ 4 w 642"/>
                <a:gd name="T29" fmla="*/ 389 h 670"/>
                <a:gd name="T30" fmla="*/ 0 w 642"/>
                <a:gd name="T31" fmla="*/ 322 h 670"/>
                <a:gd name="T32" fmla="*/ 9 w 642"/>
                <a:gd name="T33" fmla="*/ 254 h 670"/>
                <a:gd name="T34" fmla="*/ 29 w 642"/>
                <a:gd name="T35" fmla="*/ 191 h 670"/>
                <a:gd name="T36" fmla="*/ 61 w 642"/>
                <a:gd name="T37" fmla="*/ 135 h 670"/>
                <a:gd name="T38" fmla="*/ 103 w 642"/>
                <a:gd name="T39" fmla="*/ 88 h 670"/>
                <a:gd name="T40" fmla="*/ 152 w 642"/>
                <a:gd name="T41" fmla="*/ 50 h 670"/>
                <a:gd name="T42" fmla="*/ 207 w 642"/>
                <a:gd name="T43" fmla="*/ 21 h 670"/>
                <a:gd name="T44" fmla="*/ 267 w 642"/>
                <a:gd name="T45" fmla="*/ 4 h 670"/>
                <a:gd name="T46" fmla="*/ 332 w 642"/>
                <a:gd name="T47" fmla="*/ 0 h 670"/>
                <a:gd name="T48" fmla="*/ 396 w 642"/>
                <a:gd name="T49" fmla="*/ 9 h 670"/>
                <a:gd name="T50" fmla="*/ 457 w 642"/>
                <a:gd name="T51" fmla="*/ 30 h 670"/>
                <a:gd name="T52" fmla="*/ 511 w 642"/>
                <a:gd name="T53" fmla="*/ 64 h 670"/>
                <a:gd name="T54" fmla="*/ 556 w 642"/>
                <a:gd name="T55" fmla="*/ 107 h 670"/>
                <a:gd name="T56" fmla="*/ 594 w 642"/>
                <a:gd name="T57" fmla="*/ 159 h 670"/>
                <a:gd name="T58" fmla="*/ 622 w 642"/>
                <a:gd name="T59" fmla="*/ 216 h 670"/>
                <a:gd name="T60" fmla="*/ 638 w 642"/>
                <a:gd name="T61" fmla="*/ 279 h 670"/>
                <a:gd name="T62" fmla="*/ 642 w 642"/>
                <a:gd name="T63" fmla="*/ 346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42"/>
                <a:gd name="T97" fmla="*/ 0 h 670"/>
                <a:gd name="T98" fmla="*/ 642 w 642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42" h="670">
                  <a:moveTo>
                    <a:pt x="639" y="379"/>
                  </a:moveTo>
                  <a:lnTo>
                    <a:pt x="633" y="413"/>
                  </a:lnTo>
                  <a:lnTo>
                    <a:pt x="625" y="445"/>
                  </a:lnTo>
                  <a:lnTo>
                    <a:pt x="613" y="477"/>
                  </a:lnTo>
                  <a:lnTo>
                    <a:pt x="598" y="505"/>
                  </a:lnTo>
                  <a:lnTo>
                    <a:pt x="581" y="533"/>
                  </a:lnTo>
                  <a:lnTo>
                    <a:pt x="560" y="558"/>
                  </a:lnTo>
                  <a:lnTo>
                    <a:pt x="539" y="580"/>
                  </a:lnTo>
                  <a:lnTo>
                    <a:pt x="515" y="601"/>
                  </a:lnTo>
                  <a:lnTo>
                    <a:pt x="490" y="620"/>
                  </a:lnTo>
                  <a:lnTo>
                    <a:pt x="463" y="636"/>
                  </a:lnTo>
                  <a:lnTo>
                    <a:pt x="435" y="649"/>
                  </a:lnTo>
                  <a:lnTo>
                    <a:pt x="405" y="659"/>
                  </a:lnTo>
                  <a:lnTo>
                    <a:pt x="373" y="666"/>
                  </a:lnTo>
                  <a:lnTo>
                    <a:pt x="342" y="670"/>
                  </a:lnTo>
                  <a:lnTo>
                    <a:pt x="310" y="670"/>
                  </a:lnTo>
                  <a:lnTo>
                    <a:pt x="277" y="667"/>
                  </a:lnTo>
                  <a:lnTo>
                    <a:pt x="245" y="660"/>
                  </a:lnTo>
                  <a:lnTo>
                    <a:pt x="214" y="652"/>
                  </a:lnTo>
                  <a:lnTo>
                    <a:pt x="184" y="639"/>
                  </a:lnTo>
                  <a:lnTo>
                    <a:pt x="156" y="622"/>
                  </a:lnTo>
                  <a:lnTo>
                    <a:pt x="131" y="606"/>
                  </a:lnTo>
                  <a:lnTo>
                    <a:pt x="107" y="585"/>
                  </a:lnTo>
                  <a:lnTo>
                    <a:pt x="84" y="562"/>
                  </a:lnTo>
                  <a:lnTo>
                    <a:pt x="65" y="537"/>
                  </a:lnTo>
                  <a:lnTo>
                    <a:pt x="48" y="511"/>
                  </a:lnTo>
                  <a:lnTo>
                    <a:pt x="32" y="481"/>
                  </a:lnTo>
                  <a:lnTo>
                    <a:pt x="20" y="452"/>
                  </a:lnTo>
                  <a:lnTo>
                    <a:pt x="11" y="421"/>
                  </a:lnTo>
                  <a:lnTo>
                    <a:pt x="4" y="389"/>
                  </a:lnTo>
                  <a:lnTo>
                    <a:pt x="0" y="356"/>
                  </a:lnTo>
                  <a:lnTo>
                    <a:pt x="0" y="322"/>
                  </a:lnTo>
                  <a:lnTo>
                    <a:pt x="3" y="287"/>
                  </a:lnTo>
                  <a:lnTo>
                    <a:pt x="9" y="254"/>
                  </a:lnTo>
                  <a:lnTo>
                    <a:pt x="17" y="222"/>
                  </a:lnTo>
                  <a:lnTo>
                    <a:pt x="29" y="191"/>
                  </a:lnTo>
                  <a:lnTo>
                    <a:pt x="45" y="163"/>
                  </a:lnTo>
                  <a:lnTo>
                    <a:pt x="61" y="135"/>
                  </a:lnTo>
                  <a:lnTo>
                    <a:pt x="81" y="111"/>
                  </a:lnTo>
                  <a:lnTo>
                    <a:pt x="103" y="88"/>
                  </a:lnTo>
                  <a:lnTo>
                    <a:pt x="127" y="67"/>
                  </a:lnTo>
                  <a:lnTo>
                    <a:pt x="152" y="50"/>
                  </a:lnTo>
                  <a:lnTo>
                    <a:pt x="179" y="33"/>
                  </a:lnTo>
                  <a:lnTo>
                    <a:pt x="207" y="21"/>
                  </a:lnTo>
                  <a:lnTo>
                    <a:pt x="238" y="11"/>
                  </a:lnTo>
                  <a:lnTo>
                    <a:pt x="267" y="4"/>
                  </a:lnTo>
                  <a:lnTo>
                    <a:pt x="300" y="0"/>
                  </a:lnTo>
                  <a:lnTo>
                    <a:pt x="332" y="0"/>
                  </a:lnTo>
                  <a:lnTo>
                    <a:pt x="364" y="2"/>
                  </a:lnTo>
                  <a:lnTo>
                    <a:pt x="396" y="9"/>
                  </a:lnTo>
                  <a:lnTo>
                    <a:pt x="427" y="18"/>
                  </a:lnTo>
                  <a:lnTo>
                    <a:pt x="457" y="30"/>
                  </a:lnTo>
                  <a:lnTo>
                    <a:pt x="484" y="46"/>
                  </a:lnTo>
                  <a:lnTo>
                    <a:pt x="511" y="64"/>
                  </a:lnTo>
                  <a:lnTo>
                    <a:pt x="535" y="85"/>
                  </a:lnTo>
                  <a:lnTo>
                    <a:pt x="556" y="107"/>
                  </a:lnTo>
                  <a:lnTo>
                    <a:pt x="577" y="132"/>
                  </a:lnTo>
                  <a:lnTo>
                    <a:pt x="594" y="159"/>
                  </a:lnTo>
                  <a:lnTo>
                    <a:pt x="610" y="187"/>
                  </a:lnTo>
                  <a:lnTo>
                    <a:pt x="622" y="216"/>
                  </a:lnTo>
                  <a:lnTo>
                    <a:pt x="631" y="247"/>
                  </a:lnTo>
                  <a:lnTo>
                    <a:pt x="638" y="279"/>
                  </a:lnTo>
                  <a:lnTo>
                    <a:pt x="642" y="312"/>
                  </a:lnTo>
                  <a:lnTo>
                    <a:pt x="642" y="346"/>
                  </a:lnTo>
                  <a:lnTo>
                    <a:pt x="639" y="3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2" name="Freeform 18"/>
            <p:cNvSpPr>
              <a:spLocks/>
            </p:cNvSpPr>
            <p:nvPr/>
          </p:nvSpPr>
          <p:spPr bwMode="auto">
            <a:xfrm>
              <a:off x="3443" y="1187"/>
              <a:ext cx="504" cy="550"/>
            </a:xfrm>
            <a:custGeom>
              <a:avLst/>
              <a:gdLst>
                <a:gd name="T0" fmla="*/ 504 w 504"/>
                <a:gd name="T1" fmla="*/ 250 h 550"/>
                <a:gd name="T2" fmla="*/ 491 w 504"/>
                <a:gd name="T3" fmla="*/ 164 h 550"/>
                <a:gd name="T4" fmla="*/ 453 w 504"/>
                <a:gd name="T5" fmla="*/ 87 h 550"/>
                <a:gd name="T6" fmla="*/ 399 w 504"/>
                <a:gd name="T7" fmla="*/ 25 h 550"/>
                <a:gd name="T8" fmla="*/ 380 w 504"/>
                <a:gd name="T9" fmla="*/ 24 h 550"/>
                <a:gd name="T10" fmla="*/ 405 w 504"/>
                <a:gd name="T11" fmla="*/ 76 h 550"/>
                <a:gd name="T12" fmla="*/ 420 w 504"/>
                <a:gd name="T13" fmla="*/ 131 h 550"/>
                <a:gd name="T14" fmla="*/ 423 w 504"/>
                <a:gd name="T15" fmla="*/ 190 h 550"/>
                <a:gd name="T16" fmla="*/ 415 w 504"/>
                <a:gd name="T17" fmla="*/ 250 h 550"/>
                <a:gd name="T18" fmla="*/ 396 w 504"/>
                <a:gd name="T19" fmla="*/ 306 h 550"/>
                <a:gd name="T20" fmla="*/ 369 w 504"/>
                <a:gd name="T21" fmla="*/ 355 h 550"/>
                <a:gd name="T22" fmla="*/ 333 w 504"/>
                <a:gd name="T23" fmla="*/ 397 h 550"/>
                <a:gd name="T24" fmla="*/ 289 w 504"/>
                <a:gd name="T25" fmla="*/ 432 h 550"/>
                <a:gd name="T26" fmla="*/ 241 w 504"/>
                <a:gd name="T27" fmla="*/ 457 h 550"/>
                <a:gd name="T28" fmla="*/ 187 w 504"/>
                <a:gd name="T29" fmla="*/ 472 h 550"/>
                <a:gd name="T30" fmla="*/ 131 w 504"/>
                <a:gd name="T31" fmla="*/ 476 h 550"/>
                <a:gd name="T32" fmla="*/ 90 w 504"/>
                <a:gd name="T33" fmla="*/ 471 h 550"/>
                <a:gd name="T34" fmla="*/ 61 w 504"/>
                <a:gd name="T35" fmla="*/ 464 h 550"/>
                <a:gd name="T36" fmla="*/ 36 w 504"/>
                <a:gd name="T37" fmla="*/ 454 h 550"/>
                <a:gd name="T38" fmla="*/ 12 w 504"/>
                <a:gd name="T39" fmla="*/ 443 h 550"/>
                <a:gd name="T40" fmla="*/ 17 w 504"/>
                <a:gd name="T41" fmla="*/ 457 h 550"/>
                <a:gd name="T42" fmla="*/ 57 w 504"/>
                <a:gd name="T43" fmla="*/ 494 h 550"/>
                <a:gd name="T44" fmla="*/ 103 w 504"/>
                <a:gd name="T45" fmla="*/ 522 h 550"/>
                <a:gd name="T46" fmla="*/ 155 w 504"/>
                <a:gd name="T47" fmla="*/ 542 h 550"/>
                <a:gd name="T48" fmla="*/ 213 w 504"/>
                <a:gd name="T49" fmla="*/ 550 h 550"/>
                <a:gd name="T50" fmla="*/ 269 w 504"/>
                <a:gd name="T51" fmla="*/ 546 h 550"/>
                <a:gd name="T52" fmla="*/ 321 w 504"/>
                <a:gd name="T53" fmla="*/ 531 h 550"/>
                <a:gd name="T54" fmla="*/ 371 w 504"/>
                <a:gd name="T55" fmla="*/ 506 h 550"/>
                <a:gd name="T56" fmla="*/ 413 w 504"/>
                <a:gd name="T57" fmla="*/ 472 h 550"/>
                <a:gd name="T58" fmla="*/ 449 w 504"/>
                <a:gd name="T59" fmla="*/ 430 h 550"/>
                <a:gd name="T60" fmla="*/ 478 w 504"/>
                <a:gd name="T61" fmla="*/ 380 h 550"/>
                <a:gd name="T62" fmla="*/ 496 w 504"/>
                <a:gd name="T63" fmla="*/ 324 h 5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04"/>
                <a:gd name="T97" fmla="*/ 0 h 550"/>
                <a:gd name="T98" fmla="*/ 504 w 504"/>
                <a:gd name="T99" fmla="*/ 550 h 55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04" h="550">
                  <a:moveTo>
                    <a:pt x="502" y="295"/>
                  </a:moveTo>
                  <a:lnTo>
                    <a:pt x="504" y="250"/>
                  </a:lnTo>
                  <a:lnTo>
                    <a:pt x="500" y="205"/>
                  </a:lnTo>
                  <a:lnTo>
                    <a:pt x="491" y="164"/>
                  </a:lnTo>
                  <a:lnTo>
                    <a:pt x="475" y="124"/>
                  </a:lnTo>
                  <a:lnTo>
                    <a:pt x="453" y="87"/>
                  </a:lnTo>
                  <a:lnTo>
                    <a:pt x="428" y="53"/>
                  </a:lnTo>
                  <a:lnTo>
                    <a:pt x="399" y="25"/>
                  </a:lnTo>
                  <a:lnTo>
                    <a:pt x="364" y="0"/>
                  </a:lnTo>
                  <a:lnTo>
                    <a:pt x="380" y="24"/>
                  </a:lnTo>
                  <a:lnTo>
                    <a:pt x="393" y="49"/>
                  </a:lnTo>
                  <a:lnTo>
                    <a:pt x="405" y="76"/>
                  </a:lnTo>
                  <a:lnTo>
                    <a:pt x="413" y="104"/>
                  </a:lnTo>
                  <a:lnTo>
                    <a:pt x="420" y="131"/>
                  </a:lnTo>
                  <a:lnTo>
                    <a:pt x="423" y="161"/>
                  </a:lnTo>
                  <a:lnTo>
                    <a:pt x="423" y="190"/>
                  </a:lnTo>
                  <a:lnTo>
                    <a:pt x="420" y="221"/>
                  </a:lnTo>
                  <a:lnTo>
                    <a:pt x="415" y="250"/>
                  </a:lnTo>
                  <a:lnTo>
                    <a:pt x="407" y="278"/>
                  </a:lnTo>
                  <a:lnTo>
                    <a:pt x="396" y="306"/>
                  </a:lnTo>
                  <a:lnTo>
                    <a:pt x="384" y="331"/>
                  </a:lnTo>
                  <a:lnTo>
                    <a:pt x="369" y="355"/>
                  </a:lnTo>
                  <a:lnTo>
                    <a:pt x="352" y="377"/>
                  </a:lnTo>
                  <a:lnTo>
                    <a:pt x="333" y="397"/>
                  </a:lnTo>
                  <a:lnTo>
                    <a:pt x="312" y="415"/>
                  </a:lnTo>
                  <a:lnTo>
                    <a:pt x="289" y="432"/>
                  </a:lnTo>
                  <a:lnTo>
                    <a:pt x="266" y="446"/>
                  </a:lnTo>
                  <a:lnTo>
                    <a:pt x="241" y="457"/>
                  </a:lnTo>
                  <a:lnTo>
                    <a:pt x="214" y="465"/>
                  </a:lnTo>
                  <a:lnTo>
                    <a:pt x="187" y="472"/>
                  </a:lnTo>
                  <a:lnTo>
                    <a:pt x="160" y="475"/>
                  </a:lnTo>
                  <a:lnTo>
                    <a:pt x="131" y="476"/>
                  </a:lnTo>
                  <a:lnTo>
                    <a:pt x="103" y="474"/>
                  </a:lnTo>
                  <a:lnTo>
                    <a:pt x="90" y="471"/>
                  </a:lnTo>
                  <a:lnTo>
                    <a:pt x="75" y="468"/>
                  </a:lnTo>
                  <a:lnTo>
                    <a:pt x="61" y="464"/>
                  </a:lnTo>
                  <a:lnTo>
                    <a:pt x="49" y="460"/>
                  </a:lnTo>
                  <a:lnTo>
                    <a:pt x="36" y="454"/>
                  </a:lnTo>
                  <a:lnTo>
                    <a:pt x="24" y="448"/>
                  </a:lnTo>
                  <a:lnTo>
                    <a:pt x="12" y="443"/>
                  </a:lnTo>
                  <a:lnTo>
                    <a:pt x="0" y="436"/>
                  </a:lnTo>
                  <a:lnTo>
                    <a:pt x="17" y="457"/>
                  </a:lnTo>
                  <a:lnTo>
                    <a:pt x="36" y="476"/>
                  </a:lnTo>
                  <a:lnTo>
                    <a:pt x="57" y="494"/>
                  </a:lnTo>
                  <a:lnTo>
                    <a:pt x="80" y="510"/>
                  </a:lnTo>
                  <a:lnTo>
                    <a:pt x="103" y="522"/>
                  </a:lnTo>
                  <a:lnTo>
                    <a:pt x="128" y="534"/>
                  </a:lnTo>
                  <a:lnTo>
                    <a:pt x="155" y="542"/>
                  </a:lnTo>
                  <a:lnTo>
                    <a:pt x="183" y="548"/>
                  </a:lnTo>
                  <a:lnTo>
                    <a:pt x="213" y="550"/>
                  </a:lnTo>
                  <a:lnTo>
                    <a:pt x="241" y="550"/>
                  </a:lnTo>
                  <a:lnTo>
                    <a:pt x="269" y="546"/>
                  </a:lnTo>
                  <a:lnTo>
                    <a:pt x="296" y="541"/>
                  </a:lnTo>
                  <a:lnTo>
                    <a:pt x="321" y="531"/>
                  </a:lnTo>
                  <a:lnTo>
                    <a:pt x="346" y="520"/>
                  </a:lnTo>
                  <a:lnTo>
                    <a:pt x="371" y="506"/>
                  </a:lnTo>
                  <a:lnTo>
                    <a:pt x="393" y="490"/>
                  </a:lnTo>
                  <a:lnTo>
                    <a:pt x="413" y="472"/>
                  </a:lnTo>
                  <a:lnTo>
                    <a:pt x="432" y="451"/>
                  </a:lnTo>
                  <a:lnTo>
                    <a:pt x="449" y="430"/>
                  </a:lnTo>
                  <a:lnTo>
                    <a:pt x="464" y="405"/>
                  </a:lnTo>
                  <a:lnTo>
                    <a:pt x="478" y="380"/>
                  </a:lnTo>
                  <a:lnTo>
                    <a:pt x="488" y="353"/>
                  </a:lnTo>
                  <a:lnTo>
                    <a:pt x="496" y="324"/>
                  </a:lnTo>
                  <a:lnTo>
                    <a:pt x="502" y="295"/>
                  </a:lnTo>
                  <a:close/>
                </a:path>
              </a:pathLst>
            </a:custGeom>
            <a:solidFill>
              <a:srgbClr val="60C6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3" name="Freeform 19"/>
            <p:cNvSpPr>
              <a:spLocks/>
            </p:cNvSpPr>
            <p:nvPr/>
          </p:nvSpPr>
          <p:spPr bwMode="auto">
            <a:xfrm>
              <a:off x="3383" y="1148"/>
              <a:ext cx="483" cy="570"/>
            </a:xfrm>
            <a:custGeom>
              <a:avLst/>
              <a:gdLst>
                <a:gd name="T0" fmla="*/ 191 w 483"/>
                <a:gd name="T1" fmla="*/ 515 h 570"/>
                <a:gd name="T2" fmla="*/ 247 w 483"/>
                <a:gd name="T3" fmla="*/ 511 h 570"/>
                <a:gd name="T4" fmla="*/ 301 w 483"/>
                <a:gd name="T5" fmla="*/ 496 h 570"/>
                <a:gd name="T6" fmla="*/ 349 w 483"/>
                <a:gd name="T7" fmla="*/ 471 h 570"/>
                <a:gd name="T8" fmla="*/ 393 w 483"/>
                <a:gd name="T9" fmla="*/ 436 h 570"/>
                <a:gd name="T10" fmla="*/ 429 w 483"/>
                <a:gd name="T11" fmla="*/ 394 h 570"/>
                <a:gd name="T12" fmla="*/ 456 w 483"/>
                <a:gd name="T13" fmla="*/ 345 h 570"/>
                <a:gd name="T14" fmla="*/ 475 w 483"/>
                <a:gd name="T15" fmla="*/ 289 h 570"/>
                <a:gd name="T16" fmla="*/ 483 w 483"/>
                <a:gd name="T17" fmla="*/ 229 h 570"/>
                <a:gd name="T18" fmla="*/ 480 w 483"/>
                <a:gd name="T19" fmla="*/ 170 h 570"/>
                <a:gd name="T20" fmla="*/ 465 w 483"/>
                <a:gd name="T21" fmla="*/ 115 h 570"/>
                <a:gd name="T22" fmla="*/ 440 w 483"/>
                <a:gd name="T23" fmla="*/ 63 h 570"/>
                <a:gd name="T24" fmla="*/ 412 w 483"/>
                <a:gd name="T25" fmla="*/ 32 h 570"/>
                <a:gd name="T26" fmla="*/ 388 w 483"/>
                <a:gd name="T27" fmla="*/ 21 h 570"/>
                <a:gd name="T28" fmla="*/ 361 w 483"/>
                <a:gd name="T29" fmla="*/ 11 h 570"/>
                <a:gd name="T30" fmla="*/ 334 w 483"/>
                <a:gd name="T31" fmla="*/ 4 h 570"/>
                <a:gd name="T32" fmla="*/ 291 w 483"/>
                <a:gd name="T33" fmla="*/ 0 h 570"/>
                <a:gd name="T34" fmla="*/ 235 w 483"/>
                <a:gd name="T35" fmla="*/ 4 h 570"/>
                <a:gd name="T36" fmla="*/ 183 w 483"/>
                <a:gd name="T37" fmla="*/ 18 h 570"/>
                <a:gd name="T38" fmla="*/ 133 w 483"/>
                <a:gd name="T39" fmla="*/ 43 h 570"/>
                <a:gd name="T40" fmla="*/ 91 w 483"/>
                <a:gd name="T41" fmla="*/ 78 h 570"/>
                <a:gd name="T42" fmla="*/ 55 w 483"/>
                <a:gd name="T43" fmla="*/ 120 h 570"/>
                <a:gd name="T44" fmla="*/ 26 w 483"/>
                <a:gd name="T45" fmla="*/ 169 h 570"/>
                <a:gd name="T46" fmla="*/ 8 w 483"/>
                <a:gd name="T47" fmla="*/ 223 h 570"/>
                <a:gd name="T48" fmla="*/ 0 w 483"/>
                <a:gd name="T49" fmla="*/ 284 h 570"/>
                <a:gd name="T50" fmla="*/ 4 w 483"/>
                <a:gd name="T51" fmla="*/ 344 h 570"/>
                <a:gd name="T52" fmla="*/ 18 w 483"/>
                <a:gd name="T53" fmla="*/ 399 h 570"/>
                <a:gd name="T54" fmla="*/ 44 w 483"/>
                <a:gd name="T55" fmla="*/ 451 h 570"/>
                <a:gd name="T56" fmla="*/ 72 w 483"/>
                <a:gd name="T57" fmla="*/ 482 h 570"/>
                <a:gd name="T58" fmla="*/ 96 w 483"/>
                <a:gd name="T59" fmla="*/ 493 h 570"/>
                <a:gd name="T60" fmla="*/ 121 w 483"/>
                <a:gd name="T61" fmla="*/ 503 h 570"/>
                <a:gd name="T62" fmla="*/ 150 w 483"/>
                <a:gd name="T63" fmla="*/ 510 h 5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83"/>
                <a:gd name="T97" fmla="*/ 0 h 570"/>
                <a:gd name="T98" fmla="*/ 483 w 483"/>
                <a:gd name="T99" fmla="*/ 570 h 5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83" h="570">
                  <a:moveTo>
                    <a:pt x="163" y="513"/>
                  </a:moveTo>
                  <a:lnTo>
                    <a:pt x="191" y="515"/>
                  </a:lnTo>
                  <a:lnTo>
                    <a:pt x="220" y="514"/>
                  </a:lnTo>
                  <a:lnTo>
                    <a:pt x="247" y="511"/>
                  </a:lnTo>
                  <a:lnTo>
                    <a:pt x="274" y="504"/>
                  </a:lnTo>
                  <a:lnTo>
                    <a:pt x="301" y="496"/>
                  </a:lnTo>
                  <a:lnTo>
                    <a:pt x="326" y="485"/>
                  </a:lnTo>
                  <a:lnTo>
                    <a:pt x="349" y="471"/>
                  </a:lnTo>
                  <a:lnTo>
                    <a:pt x="372" y="454"/>
                  </a:lnTo>
                  <a:lnTo>
                    <a:pt x="393" y="436"/>
                  </a:lnTo>
                  <a:lnTo>
                    <a:pt x="412" y="416"/>
                  </a:lnTo>
                  <a:lnTo>
                    <a:pt x="429" y="394"/>
                  </a:lnTo>
                  <a:lnTo>
                    <a:pt x="444" y="370"/>
                  </a:lnTo>
                  <a:lnTo>
                    <a:pt x="456" y="345"/>
                  </a:lnTo>
                  <a:lnTo>
                    <a:pt x="467" y="317"/>
                  </a:lnTo>
                  <a:lnTo>
                    <a:pt x="475" y="289"/>
                  </a:lnTo>
                  <a:lnTo>
                    <a:pt x="480" y="260"/>
                  </a:lnTo>
                  <a:lnTo>
                    <a:pt x="483" y="229"/>
                  </a:lnTo>
                  <a:lnTo>
                    <a:pt x="483" y="200"/>
                  </a:lnTo>
                  <a:lnTo>
                    <a:pt x="480" y="170"/>
                  </a:lnTo>
                  <a:lnTo>
                    <a:pt x="473" y="143"/>
                  </a:lnTo>
                  <a:lnTo>
                    <a:pt x="465" y="115"/>
                  </a:lnTo>
                  <a:lnTo>
                    <a:pt x="453" y="88"/>
                  </a:lnTo>
                  <a:lnTo>
                    <a:pt x="440" y="63"/>
                  </a:lnTo>
                  <a:lnTo>
                    <a:pt x="424" y="39"/>
                  </a:lnTo>
                  <a:lnTo>
                    <a:pt x="412" y="32"/>
                  </a:lnTo>
                  <a:lnTo>
                    <a:pt x="400" y="27"/>
                  </a:lnTo>
                  <a:lnTo>
                    <a:pt x="388" y="21"/>
                  </a:lnTo>
                  <a:lnTo>
                    <a:pt x="374" y="15"/>
                  </a:lnTo>
                  <a:lnTo>
                    <a:pt x="361" y="11"/>
                  </a:lnTo>
                  <a:lnTo>
                    <a:pt x="348" y="7"/>
                  </a:lnTo>
                  <a:lnTo>
                    <a:pt x="334" y="4"/>
                  </a:lnTo>
                  <a:lnTo>
                    <a:pt x="319" y="3"/>
                  </a:lnTo>
                  <a:lnTo>
                    <a:pt x="291" y="0"/>
                  </a:lnTo>
                  <a:lnTo>
                    <a:pt x="263" y="0"/>
                  </a:lnTo>
                  <a:lnTo>
                    <a:pt x="235" y="4"/>
                  </a:lnTo>
                  <a:lnTo>
                    <a:pt x="208" y="10"/>
                  </a:lnTo>
                  <a:lnTo>
                    <a:pt x="183" y="18"/>
                  </a:lnTo>
                  <a:lnTo>
                    <a:pt x="158" y="31"/>
                  </a:lnTo>
                  <a:lnTo>
                    <a:pt x="133" y="43"/>
                  </a:lnTo>
                  <a:lnTo>
                    <a:pt x="112" y="60"/>
                  </a:lnTo>
                  <a:lnTo>
                    <a:pt x="91" y="78"/>
                  </a:lnTo>
                  <a:lnTo>
                    <a:pt x="72" y="98"/>
                  </a:lnTo>
                  <a:lnTo>
                    <a:pt x="55" y="120"/>
                  </a:lnTo>
                  <a:lnTo>
                    <a:pt x="40" y="144"/>
                  </a:lnTo>
                  <a:lnTo>
                    <a:pt x="26" y="169"/>
                  </a:lnTo>
                  <a:lnTo>
                    <a:pt x="16" y="196"/>
                  </a:lnTo>
                  <a:lnTo>
                    <a:pt x="8" y="223"/>
                  </a:lnTo>
                  <a:lnTo>
                    <a:pt x="2" y="253"/>
                  </a:lnTo>
                  <a:lnTo>
                    <a:pt x="0" y="284"/>
                  </a:lnTo>
                  <a:lnTo>
                    <a:pt x="1" y="314"/>
                  </a:lnTo>
                  <a:lnTo>
                    <a:pt x="4" y="344"/>
                  </a:lnTo>
                  <a:lnTo>
                    <a:pt x="10" y="372"/>
                  </a:lnTo>
                  <a:lnTo>
                    <a:pt x="18" y="399"/>
                  </a:lnTo>
                  <a:lnTo>
                    <a:pt x="30" y="426"/>
                  </a:lnTo>
                  <a:lnTo>
                    <a:pt x="44" y="451"/>
                  </a:lnTo>
                  <a:lnTo>
                    <a:pt x="60" y="475"/>
                  </a:lnTo>
                  <a:lnTo>
                    <a:pt x="72" y="482"/>
                  </a:lnTo>
                  <a:lnTo>
                    <a:pt x="84" y="487"/>
                  </a:lnTo>
                  <a:lnTo>
                    <a:pt x="96" y="493"/>
                  </a:lnTo>
                  <a:lnTo>
                    <a:pt x="109" y="499"/>
                  </a:lnTo>
                  <a:lnTo>
                    <a:pt x="121" y="503"/>
                  </a:lnTo>
                  <a:lnTo>
                    <a:pt x="135" y="507"/>
                  </a:lnTo>
                  <a:lnTo>
                    <a:pt x="150" y="510"/>
                  </a:lnTo>
                  <a:lnTo>
                    <a:pt x="220" y="570"/>
                  </a:lnTo>
                </a:path>
              </a:pathLst>
            </a:custGeom>
            <a:solidFill>
              <a:srgbClr val="9B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4" name="Freeform 20"/>
            <p:cNvSpPr>
              <a:spLocks/>
            </p:cNvSpPr>
            <p:nvPr/>
          </p:nvSpPr>
          <p:spPr bwMode="auto">
            <a:xfrm>
              <a:off x="3690" y="1169"/>
              <a:ext cx="71" cy="98"/>
            </a:xfrm>
            <a:custGeom>
              <a:avLst/>
              <a:gdLst>
                <a:gd name="T0" fmla="*/ 37 w 71"/>
                <a:gd name="T1" fmla="*/ 3 h 98"/>
                <a:gd name="T2" fmla="*/ 39 w 71"/>
                <a:gd name="T3" fmla="*/ 4 h 98"/>
                <a:gd name="T4" fmla="*/ 45 w 71"/>
                <a:gd name="T5" fmla="*/ 8 h 98"/>
                <a:gd name="T6" fmla="*/ 53 w 71"/>
                <a:gd name="T7" fmla="*/ 14 h 98"/>
                <a:gd name="T8" fmla="*/ 61 w 71"/>
                <a:gd name="T9" fmla="*/ 21 h 98"/>
                <a:gd name="T10" fmla="*/ 67 w 71"/>
                <a:gd name="T11" fmla="*/ 31 h 98"/>
                <a:gd name="T12" fmla="*/ 71 w 71"/>
                <a:gd name="T13" fmla="*/ 39 h 98"/>
                <a:gd name="T14" fmla="*/ 70 w 71"/>
                <a:gd name="T15" fmla="*/ 49 h 98"/>
                <a:gd name="T16" fmla="*/ 63 w 71"/>
                <a:gd name="T17" fmla="*/ 57 h 98"/>
                <a:gd name="T18" fmla="*/ 54 w 71"/>
                <a:gd name="T19" fmla="*/ 66 h 98"/>
                <a:gd name="T20" fmla="*/ 51 w 71"/>
                <a:gd name="T21" fmla="*/ 74 h 98"/>
                <a:gd name="T22" fmla="*/ 50 w 71"/>
                <a:gd name="T23" fmla="*/ 82 h 98"/>
                <a:gd name="T24" fmla="*/ 46 w 71"/>
                <a:gd name="T25" fmla="*/ 92 h 98"/>
                <a:gd name="T26" fmla="*/ 38 w 71"/>
                <a:gd name="T27" fmla="*/ 98 h 98"/>
                <a:gd name="T28" fmla="*/ 29 w 71"/>
                <a:gd name="T29" fmla="*/ 95 h 98"/>
                <a:gd name="T30" fmla="*/ 22 w 71"/>
                <a:gd name="T31" fmla="*/ 85 h 98"/>
                <a:gd name="T32" fmla="*/ 24 w 71"/>
                <a:gd name="T33" fmla="*/ 73 h 98"/>
                <a:gd name="T34" fmla="*/ 30 w 71"/>
                <a:gd name="T35" fmla="*/ 60 h 98"/>
                <a:gd name="T36" fmla="*/ 31 w 71"/>
                <a:gd name="T37" fmla="*/ 49 h 98"/>
                <a:gd name="T38" fmla="*/ 26 w 71"/>
                <a:gd name="T39" fmla="*/ 42 h 98"/>
                <a:gd name="T40" fmla="*/ 11 w 71"/>
                <a:gd name="T41" fmla="*/ 39 h 98"/>
                <a:gd name="T42" fmla="*/ 4 w 71"/>
                <a:gd name="T43" fmla="*/ 38 h 98"/>
                <a:gd name="T44" fmla="*/ 0 w 71"/>
                <a:gd name="T45" fmla="*/ 34 h 98"/>
                <a:gd name="T46" fmla="*/ 0 w 71"/>
                <a:gd name="T47" fmla="*/ 27 h 98"/>
                <a:gd name="T48" fmla="*/ 4 w 71"/>
                <a:gd name="T49" fmla="*/ 20 h 98"/>
                <a:gd name="T50" fmla="*/ 10 w 71"/>
                <a:gd name="T51" fmla="*/ 11 h 98"/>
                <a:gd name="T52" fmla="*/ 16 w 71"/>
                <a:gd name="T53" fmla="*/ 6 h 98"/>
                <a:gd name="T54" fmla="*/ 24 w 71"/>
                <a:gd name="T55" fmla="*/ 1 h 98"/>
                <a:gd name="T56" fmla="*/ 33 w 71"/>
                <a:gd name="T57" fmla="*/ 0 h 98"/>
                <a:gd name="T58" fmla="*/ 37 w 71"/>
                <a:gd name="T59" fmla="*/ 3 h 9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71"/>
                <a:gd name="T91" fmla="*/ 0 h 98"/>
                <a:gd name="T92" fmla="*/ 71 w 71"/>
                <a:gd name="T93" fmla="*/ 98 h 9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71" h="98">
                  <a:moveTo>
                    <a:pt x="37" y="3"/>
                  </a:moveTo>
                  <a:lnTo>
                    <a:pt x="39" y="4"/>
                  </a:lnTo>
                  <a:lnTo>
                    <a:pt x="45" y="8"/>
                  </a:lnTo>
                  <a:lnTo>
                    <a:pt x="53" y="14"/>
                  </a:lnTo>
                  <a:lnTo>
                    <a:pt x="61" y="21"/>
                  </a:lnTo>
                  <a:lnTo>
                    <a:pt x="67" y="31"/>
                  </a:lnTo>
                  <a:lnTo>
                    <a:pt x="71" y="39"/>
                  </a:lnTo>
                  <a:lnTo>
                    <a:pt x="70" y="49"/>
                  </a:lnTo>
                  <a:lnTo>
                    <a:pt x="63" y="57"/>
                  </a:lnTo>
                  <a:lnTo>
                    <a:pt x="54" y="66"/>
                  </a:lnTo>
                  <a:lnTo>
                    <a:pt x="51" y="74"/>
                  </a:lnTo>
                  <a:lnTo>
                    <a:pt x="50" y="82"/>
                  </a:lnTo>
                  <a:lnTo>
                    <a:pt x="46" y="92"/>
                  </a:lnTo>
                  <a:lnTo>
                    <a:pt x="38" y="98"/>
                  </a:lnTo>
                  <a:lnTo>
                    <a:pt x="29" y="95"/>
                  </a:lnTo>
                  <a:lnTo>
                    <a:pt x="22" y="85"/>
                  </a:lnTo>
                  <a:lnTo>
                    <a:pt x="24" y="73"/>
                  </a:lnTo>
                  <a:lnTo>
                    <a:pt x="30" y="60"/>
                  </a:lnTo>
                  <a:lnTo>
                    <a:pt x="31" y="49"/>
                  </a:lnTo>
                  <a:lnTo>
                    <a:pt x="26" y="42"/>
                  </a:lnTo>
                  <a:lnTo>
                    <a:pt x="11" y="39"/>
                  </a:lnTo>
                  <a:lnTo>
                    <a:pt x="4" y="38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4" y="20"/>
                  </a:lnTo>
                  <a:lnTo>
                    <a:pt x="10" y="11"/>
                  </a:lnTo>
                  <a:lnTo>
                    <a:pt x="16" y="6"/>
                  </a:lnTo>
                  <a:lnTo>
                    <a:pt x="24" y="1"/>
                  </a:lnTo>
                  <a:lnTo>
                    <a:pt x="33" y="0"/>
                  </a:lnTo>
                  <a:lnTo>
                    <a:pt x="37" y="3"/>
                  </a:lnTo>
                  <a:close/>
                </a:path>
              </a:pathLst>
            </a:custGeom>
            <a:solidFill>
              <a:srgbClr val="8C60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5" name="Freeform 21"/>
            <p:cNvSpPr>
              <a:spLocks/>
            </p:cNvSpPr>
            <p:nvPr/>
          </p:nvSpPr>
          <p:spPr bwMode="auto">
            <a:xfrm>
              <a:off x="3634" y="1182"/>
              <a:ext cx="42" cy="40"/>
            </a:xfrm>
            <a:custGeom>
              <a:avLst/>
              <a:gdLst>
                <a:gd name="T0" fmla="*/ 16 w 42"/>
                <a:gd name="T1" fmla="*/ 22 h 40"/>
                <a:gd name="T2" fmla="*/ 15 w 42"/>
                <a:gd name="T3" fmla="*/ 23 h 40"/>
                <a:gd name="T4" fmla="*/ 15 w 42"/>
                <a:gd name="T5" fmla="*/ 29 h 40"/>
                <a:gd name="T6" fmla="*/ 18 w 42"/>
                <a:gd name="T7" fmla="*/ 35 h 40"/>
                <a:gd name="T8" fmla="*/ 27 w 42"/>
                <a:gd name="T9" fmla="*/ 40 h 40"/>
                <a:gd name="T10" fmla="*/ 38 w 42"/>
                <a:gd name="T11" fmla="*/ 39 h 40"/>
                <a:gd name="T12" fmla="*/ 42 w 42"/>
                <a:gd name="T13" fmla="*/ 29 h 40"/>
                <a:gd name="T14" fmla="*/ 39 w 42"/>
                <a:gd name="T15" fmla="*/ 16 h 40"/>
                <a:gd name="T16" fmla="*/ 30 w 42"/>
                <a:gd name="T17" fmla="*/ 5 h 40"/>
                <a:gd name="T18" fmla="*/ 16 w 42"/>
                <a:gd name="T19" fmla="*/ 0 h 40"/>
                <a:gd name="T20" fmla="*/ 6 w 42"/>
                <a:gd name="T21" fmla="*/ 0 h 40"/>
                <a:gd name="T22" fmla="*/ 0 w 42"/>
                <a:gd name="T23" fmla="*/ 4 h 40"/>
                <a:gd name="T24" fmla="*/ 2 w 42"/>
                <a:gd name="T25" fmla="*/ 7 h 40"/>
                <a:gd name="T26" fmla="*/ 8 w 42"/>
                <a:gd name="T27" fmla="*/ 9 h 40"/>
                <a:gd name="T28" fmla="*/ 14 w 42"/>
                <a:gd name="T29" fmla="*/ 12 h 40"/>
                <a:gd name="T30" fmla="*/ 18 w 42"/>
                <a:gd name="T31" fmla="*/ 16 h 40"/>
                <a:gd name="T32" fmla="*/ 16 w 42"/>
                <a:gd name="T33" fmla="*/ 22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40"/>
                <a:gd name="T53" fmla="*/ 42 w 42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40">
                  <a:moveTo>
                    <a:pt x="16" y="22"/>
                  </a:moveTo>
                  <a:lnTo>
                    <a:pt x="15" y="23"/>
                  </a:lnTo>
                  <a:lnTo>
                    <a:pt x="15" y="29"/>
                  </a:lnTo>
                  <a:lnTo>
                    <a:pt x="18" y="35"/>
                  </a:lnTo>
                  <a:lnTo>
                    <a:pt x="27" y="40"/>
                  </a:lnTo>
                  <a:lnTo>
                    <a:pt x="38" y="39"/>
                  </a:lnTo>
                  <a:lnTo>
                    <a:pt x="42" y="29"/>
                  </a:lnTo>
                  <a:lnTo>
                    <a:pt x="39" y="16"/>
                  </a:lnTo>
                  <a:lnTo>
                    <a:pt x="30" y="5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2" y="7"/>
                  </a:lnTo>
                  <a:lnTo>
                    <a:pt x="8" y="9"/>
                  </a:lnTo>
                  <a:lnTo>
                    <a:pt x="14" y="12"/>
                  </a:lnTo>
                  <a:lnTo>
                    <a:pt x="18" y="16"/>
                  </a:lnTo>
                  <a:lnTo>
                    <a:pt x="16" y="22"/>
                  </a:lnTo>
                  <a:close/>
                </a:path>
              </a:pathLst>
            </a:custGeom>
            <a:solidFill>
              <a:srgbClr val="8C60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6" name="Freeform 22"/>
            <p:cNvSpPr>
              <a:spLocks/>
            </p:cNvSpPr>
            <p:nvPr/>
          </p:nvSpPr>
          <p:spPr bwMode="auto">
            <a:xfrm>
              <a:off x="3598" y="1175"/>
              <a:ext cx="24" cy="9"/>
            </a:xfrm>
            <a:custGeom>
              <a:avLst/>
              <a:gdLst>
                <a:gd name="T0" fmla="*/ 21 w 24"/>
                <a:gd name="T1" fmla="*/ 4 h 9"/>
                <a:gd name="T2" fmla="*/ 20 w 24"/>
                <a:gd name="T3" fmla="*/ 2 h 9"/>
                <a:gd name="T4" fmla="*/ 15 w 24"/>
                <a:gd name="T5" fmla="*/ 1 h 9"/>
                <a:gd name="T6" fmla="*/ 8 w 24"/>
                <a:gd name="T7" fmla="*/ 0 h 9"/>
                <a:gd name="T8" fmla="*/ 1 w 24"/>
                <a:gd name="T9" fmla="*/ 1 h 9"/>
                <a:gd name="T10" fmla="*/ 0 w 24"/>
                <a:gd name="T11" fmla="*/ 2 h 9"/>
                <a:gd name="T12" fmla="*/ 3 w 24"/>
                <a:gd name="T13" fmla="*/ 5 h 9"/>
                <a:gd name="T14" fmla="*/ 8 w 24"/>
                <a:gd name="T15" fmla="*/ 7 h 9"/>
                <a:gd name="T16" fmla="*/ 13 w 24"/>
                <a:gd name="T17" fmla="*/ 8 h 9"/>
                <a:gd name="T18" fmla="*/ 19 w 24"/>
                <a:gd name="T19" fmla="*/ 9 h 9"/>
                <a:gd name="T20" fmla="*/ 23 w 24"/>
                <a:gd name="T21" fmla="*/ 9 h 9"/>
                <a:gd name="T22" fmla="*/ 24 w 24"/>
                <a:gd name="T23" fmla="*/ 8 h 9"/>
                <a:gd name="T24" fmla="*/ 21 w 24"/>
                <a:gd name="T25" fmla="*/ 4 h 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"/>
                <a:gd name="T40" fmla="*/ 0 h 9"/>
                <a:gd name="T41" fmla="*/ 24 w 24"/>
                <a:gd name="T42" fmla="*/ 9 h 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" h="9">
                  <a:moveTo>
                    <a:pt x="21" y="4"/>
                  </a:moveTo>
                  <a:lnTo>
                    <a:pt x="20" y="2"/>
                  </a:lnTo>
                  <a:lnTo>
                    <a:pt x="15" y="1"/>
                  </a:lnTo>
                  <a:lnTo>
                    <a:pt x="8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3" y="5"/>
                  </a:lnTo>
                  <a:lnTo>
                    <a:pt x="8" y="7"/>
                  </a:lnTo>
                  <a:lnTo>
                    <a:pt x="13" y="8"/>
                  </a:lnTo>
                  <a:lnTo>
                    <a:pt x="19" y="9"/>
                  </a:lnTo>
                  <a:lnTo>
                    <a:pt x="23" y="9"/>
                  </a:lnTo>
                  <a:lnTo>
                    <a:pt x="24" y="8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8C60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7" name="Freeform 23"/>
            <p:cNvSpPr>
              <a:spLocks/>
            </p:cNvSpPr>
            <p:nvPr/>
          </p:nvSpPr>
          <p:spPr bwMode="auto">
            <a:xfrm>
              <a:off x="3451" y="1189"/>
              <a:ext cx="243" cy="509"/>
            </a:xfrm>
            <a:custGeom>
              <a:avLst/>
              <a:gdLst>
                <a:gd name="T0" fmla="*/ 3 w 243"/>
                <a:gd name="T1" fmla="*/ 138 h 509"/>
                <a:gd name="T2" fmla="*/ 15 w 243"/>
                <a:gd name="T3" fmla="*/ 169 h 509"/>
                <a:gd name="T4" fmla="*/ 20 w 243"/>
                <a:gd name="T5" fmla="*/ 196 h 509"/>
                <a:gd name="T6" fmla="*/ 41 w 243"/>
                <a:gd name="T7" fmla="*/ 217 h 509"/>
                <a:gd name="T8" fmla="*/ 75 w 243"/>
                <a:gd name="T9" fmla="*/ 243 h 509"/>
                <a:gd name="T10" fmla="*/ 100 w 243"/>
                <a:gd name="T11" fmla="*/ 258 h 509"/>
                <a:gd name="T12" fmla="*/ 91 w 243"/>
                <a:gd name="T13" fmla="*/ 277 h 509"/>
                <a:gd name="T14" fmla="*/ 82 w 243"/>
                <a:gd name="T15" fmla="*/ 307 h 509"/>
                <a:gd name="T16" fmla="*/ 94 w 243"/>
                <a:gd name="T17" fmla="*/ 340 h 509"/>
                <a:gd name="T18" fmla="*/ 119 w 243"/>
                <a:gd name="T19" fmla="*/ 374 h 509"/>
                <a:gd name="T20" fmla="*/ 118 w 243"/>
                <a:gd name="T21" fmla="*/ 474 h 509"/>
                <a:gd name="T22" fmla="*/ 146 w 243"/>
                <a:gd name="T23" fmla="*/ 509 h 509"/>
                <a:gd name="T24" fmla="*/ 142 w 243"/>
                <a:gd name="T25" fmla="*/ 483 h 509"/>
                <a:gd name="T26" fmla="*/ 166 w 243"/>
                <a:gd name="T27" fmla="*/ 449 h 509"/>
                <a:gd name="T28" fmla="*/ 179 w 243"/>
                <a:gd name="T29" fmla="*/ 427 h 509"/>
                <a:gd name="T30" fmla="*/ 193 w 243"/>
                <a:gd name="T31" fmla="*/ 405 h 509"/>
                <a:gd name="T32" fmla="*/ 221 w 243"/>
                <a:gd name="T33" fmla="*/ 379 h 509"/>
                <a:gd name="T34" fmla="*/ 243 w 243"/>
                <a:gd name="T35" fmla="*/ 339 h 509"/>
                <a:gd name="T36" fmla="*/ 233 w 243"/>
                <a:gd name="T37" fmla="*/ 319 h 509"/>
                <a:gd name="T38" fmla="*/ 207 w 243"/>
                <a:gd name="T39" fmla="*/ 303 h 509"/>
                <a:gd name="T40" fmla="*/ 186 w 243"/>
                <a:gd name="T41" fmla="*/ 273 h 509"/>
                <a:gd name="T42" fmla="*/ 163 w 243"/>
                <a:gd name="T43" fmla="*/ 252 h 509"/>
                <a:gd name="T44" fmla="*/ 138 w 243"/>
                <a:gd name="T45" fmla="*/ 247 h 509"/>
                <a:gd name="T46" fmla="*/ 112 w 243"/>
                <a:gd name="T47" fmla="*/ 247 h 509"/>
                <a:gd name="T48" fmla="*/ 95 w 243"/>
                <a:gd name="T49" fmla="*/ 247 h 509"/>
                <a:gd name="T50" fmla="*/ 92 w 243"/>
                <a:gd name="T51" fmla="*/ 231 h 509"/>
                <a:gd name="T52" fmla="*/ 92 w 243"/>
                <a:gd name="T53" fmla="*/ 219 h 509"/>
                <a:gd name="T54" fmla="*/ 86 w 243"/>
                <a:gd name="T55" fmla="*/ 213 h 509"/>
                <a:gd name="T56" fmla="*/ 84 w 243"/>
                <a:gd name="T57" fmla="*/ 199 h 509"/>
                <a:gd name="T58" fmla="*/ 59 w 243"/>
                <a:gd name="T59" fmla="*/ 202 h 509"/>
                <a:gd name="T60" fmla="*/ 63 w 243"/>
                <a:gd name="T61" fmla="*/ 174 h 509"/>
                <a:gd name="T62" fmla="*/ 82 w 243"/>
                <a:gd name="T63" fmla="*/ 166 h 509"/>
                <a:gd name="T64" fmla="*/ 102 w 243"/>
                <a:gd name="T65" fmla="*/ 169 h 509"/>
                <a:gd name="T66" fmla="*/ 111 w 243"/>
                <a:gd name="T67" fmla="*/ 182 h 509"/>
                <a:gd name="T68" fmla="*/ 119 w 243"/>
                <a:gd name="T69" fmla="*/ 187 h 509"/>
                <a:gd name="T70" fmla="*/ 123 w 243"/>
                <a:gd name="T71" fmla="*/ 167 h 509"/>
                <a:gd name="T72" fmla="*/ 148 w 243"/>
                <a:gd name="T73" fmla="*/ 145 h 509"/>
                <a:gd name="T74" fmla="*/ 177 w 243"/>
                <a:gd name="T75" fmla="*/ 124 h 509"/>
                <a:gd name="T76" fmla="*/ 202 w 243"/>
                <a:gd name="T77" fmla="*/ 117 h 509"/>
                <a:gd name="T78" fmla="*/ 201 w 243"/>
                <a:gd name="T79" fmla="*/ 103 h 509"/>
                <a:gd name="T80" fmla="*/ 231 w 243"/>
                <a:gd name="T81" fmla="*/ 92 h 509"/>
                <a:gd name="T82" fmla="*/ 205 w 243"/>
                <a:gd name="T83" fmla="*/ 61 h 509"/>
                <a:gd name="T84" fmla="*/ 179 w 243"/>
                <a:gd name="T85" fmla="*/ 76 h 509"/>
                <a:gd name="T86" fmla="*/ 162 w 243"/>
                <a:gd name="T87" fmla="*/ 86 h 509"/>
                <a:gd name="T88" fmla="*/ 148 w 243"/>
                <a:gd name="T89" fmla="*/ 68 h 509"/>
                <a:gd name="T90" fmla="*/ 139 w 243"/>
                <a:gd name="T91" fmla="*/ 55 h 509"/>
                <a:gd name="T92" fmla="*/ 160 w 243"/>
                <a:gd name="T93" fmla="*/ 44 h 509"/>
                <a:gd name="T94" fmla="*/ 181 w 243"/>
                <a:gd name="T95" fmla="*/ 41 h 509"/>
                <a:gd name="T96" fmla="*/ 186 w 243"/>
                <a:gd name="T97" fmla="*/ 33 h 509"/>
                <a:gd name="T98" fmla="*/ 179 w 243"/>
                <a:gd name="T99" fmla="*/ 18 h 509"/>
                <a:gd name="T100" fmla="*/ 167 w 243"/>
                <a:gd name="T101" fmla="*/ 21 h 509"/>
                <a:gd name="T102" fmla="*/ 154 w 243"/>
                <a:gd name="T103" fmla="*/ 25 h 509"/>
                <a:gd name="T104" fmla="*/ 150 w 243"/>
                <a:gd name="T105" fmla="*/ 15 h 509"/>
                <a:gd name="T106" fmla="*/ 132 w 243"/>
                <a:gd name="T107" fmla="*/ 5 h 509"/>
                <a:gd name="T108" fmla="*/ 119 w 243"/>
                <a:gd name="T109" fmla="*/ 0 h 509"/>
                <a:gd name="T110" fmla="*/ 108 w 243"/>
                <a:gd name="T111" fmla="*/ 11 h 509"/>
                <a:gd name="T112" fmla="*/ 94 w 243"/>
                <a:gd name="T113" fmla="*/ 14 h 509"/>
                <a:gd name="T114" fmla="*/ 76 w 243"/>
                <a:gd name="T115" fmla="*/ 12 h 509"/>
                <a:gd name="T116" fmla="*/ 57 w 243"/>
                <a:gd name="T117" fmla="*/ 8 h 509"/>
                <a:gd name="T118" fmla="*/ 41 w 243"/>
                <a:gd name="T119" fmla="*/ 21 h 509"/>
                <a:gd name="T120" fmla="*/ 27 w 243"/>
                <a:gd name="T121" fmla="*/ 33 h 509"/>
                <a:gd name="T122" fmla="*/ 25 w 243"/>
                <a:gd name="T123" fmla="*/ 53 h 509"/>
                <a:gd name="T124" fmla="*/ 15 w 243"/>
                <a:gd name="T125" fmla="*/ 93 h 50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3"/>
                <a:gd name="T190" fmla="*/ 0 h 509"/>
                <a:gd name="T191" fmla="*/ 243 w 243"/>
                <a:gd name="T192" fmla="*/ 509 h 50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3" h="509">
                  <a:moveTo>
                    <a:pt x="15" y="93"/>
                  </a:moveTo>
                  <a:lnTo>
                    <a:pt x="0" y="117"/>
                  </a:lnTo>
                  <a:lnTo>
                    <a:pt x="3" y="138"/>
                  </a:lnTo>
                  <a:lnTo>
                    <a:pt x="9" y="152"/>
                  </a:lnTo>
                  <a:lnTo>
                    <a:pt x="15" y="157"/>
                  </a:lnTo>
                  <a:lnTo>
                    <a:pt x="15" y="169"/>
                  </a:lnTo>
                  <a:lnTo>
                    <a:pt x="15" y="178"/>
                  </a:lnTo>
                  <a:lnTo>
                    <a:pt x="16" y="188"/>
                  </a:lnTo>
                  <a:lnTo>
                    <a:pt x="20" y="196"/>
                  </a:lnTo>
                  <a:lnTo>
                    <a:pt x="25" y="205"/>
                  </a:lnTo>
                  <a:lnTo>
                    <a:pt x="32" y="212"/>
                  </a:lnTo>
                  <a:lnTo>
                    <a:pt x="41" y="217"/>
                  </a:lnTo>
                  <a:lnTo>
                    <a:pt x="53" y="222"/>
                  </a:lnTo>
                  <a:lnTo>
                    <a:pt x="69" y="233"/>
                  </a:lnTo>
                  <a:lnTo>
                    <a:pt x="75" y="243"/>
                  </a:lnTo>
                  <a:lnTo>
                    <a:pt x="79" y="252"/>
                  </a:lnTo>
                  <a:lnTo>
                    <a:pt x="88" y="256"/>
                  </a:lnTo>
                  <a:lnTo>
                    <a:pt x="100" y="258"/>
                  </a:lnTo>
                  <a:lnTo>
                    <a:pt x="106" y="261"/>
                  </a:lnTo>
                  <a:lnTo>
                    <a:pt x="103" y="268"/>
                  </a:lnTo>
                  <a:lnTo>
                    <a:pt x="91" y="277"/>
                  </a:lnTo>
                  <a:lnTo>
                    <a:pt x="84" y="284"/>
                  </a:lnTo>
                  <a:lnTo>
                    <a:pt x="82" y="296"/>
                  </a:lnTo>
                  <a:lnTo>
                    <a:pt x="82" y="307"/>
                  </a:lnTo>
                  <a:lnTo>
                    <a:pt x="84" y="318"/>
                  </a:lnTo>
                  <a:lnTo>
                    <a:pt x="88" y="329"/>
                  </a:lnTo>
                  <a:lnTo>
                    <a:pt x="94" y="340"/>
                  </a:lnTo>
                  <a:lnTo>
                    <a:pt x="102" y="350"/>
                  </a:lnTo>
                  <a:lnTo>
                    <a:pt x="110" y="356"/>
                  </a:lnTo>
                  <a:lnTo>
                    <a:pt x="119" y="374"/>
                  </a:lnTo>
                  <a:lnTo>
                    <a:pt x="119" y="403"/>
                  </a:lnTo>
                  <a:lnTo>
                    <a:pt x="116" y="439"/>
                  </a:lnTo>
                  <a:lnTo>
                    <a:pt x="118" y="474"/>
                  </a:lnTo>
                  <a:lnTo>
                    <a:pt x="124" y="498"/>
                  </a:lnTo>
                  <a:lnTo>
                    <a:pt x="136" y="508"/>
                  </a:lnTo>
                  <a:lnTo>
                    <a:pt x="146" y="509"/>
                  </a:lnTo>
                  <a:lnTo>
                    <a:pt x="150" y="509"/>
                  </a:lnTo>
                  <a:lnTo>
                    <a:pt x="147" y="499"/>
                  </a:lnTo>
                  <a:lnTo>
                    <a:pt x="142" y="483"/>
                  </a:lnTo>
                  <a:lnTo>
                    <a:pt x="143" y="465"/>
                  </a:lnTo>
                  <a:lnTo>
                    <a:pt x="156" y="453"/>
                  </a:lnTo>
                  <a:lnTo>
                    <a:pt x="166" y="449"/>
                  </a:lnTo>
                  <a:lnTo>
                    <a:pt x="171" y="442"/>
                  </a:lnTo>
                  <a:lnTo>
                    <a:pt x="175" y="434"/>
                  </a:lnTo>
                  <a:lnTo>
                    <a:pt x="179" y="427"/>
                  </a:lnTo>
                  <a:lnTo>
                    <a:pt x="183" y="418"/>
                  </a:lnTo>
                  <a:lnTo>
                    <a:pt x="187" y="410"/>
                  </a:lnTo>
                  <a:lnTo>
                    <a:pt x="193" y="405"/>
                  </a:lnTo>
                  <a:lnTo>
                    <a:pt x="202" y="400"/>
                  </a:lnTo>
                  <a:lnTo>
                    <a:pt x="215" y="392"/>
                  </a:lnTo>
                  <a:lnTo>
                    <a:pt x="221" y="379"/>
                  </a:lnTo>
                  <a:lnTo>
                    <a:pt x="226" y="364"/>
                  </a:lnTo>
                  <a:lnTo>
                    <a:pt x="238" y="347"/>
                  </a:lnTo>
                  <a:lnTo>
                    <a:pt x="243" y="339"/>
                  </a:lnTo>
                  <a:lnTo>
                    <a:pt x="243" y="332"/>
                  </a:lnTo>
                  <a:lnTo>
                    <a:pt x="239" y="326"/>
                  </a:lnTo>
                  <a:lnTo>
                    <a:pt x="233" y="319"/>
                  </a:lnTo>
                  <a:lnTo>
                    <a:pt x="223" y="314"/>
                  </a:lnTo>
                  <a:lnTo>
                    <a:pt x="215" y="308"/>
                  </a:lnTo>
                  <a:lnTo>
                    <a:pt x="207" y="303"/>
                  </a:lnTo>
                  <a:lnTo>
                    <a:pt x="203" y="296"/>
                  </a:lnTo>
                  <a:lnTo>
                    <a:pt x="195" y="283"/>
                  </a:lnTo>
                  <a:lnTo>
                    <a:pt x="186" y="273"/>
                  </a:lnTo>
                  <a:lnTo>
                    <a:pt x="175" y="265"/>
                  </a:lnTo>
                  <a:lnTo>
                    <a:pt x="167" y="256"/>
                  </a:lnTo>
                  <a:lnTo>
                    <a:pt x="163" y="252"/>
                  </a:lnTo>
                  <a:lnTo>
                    <a:pt x="156" y="250"/>
                  </a:lnTo>
                  <a:lnTo>
                    <a:pt x="147" y="248"/>
                  </a:lnTo>
                  <a:lnTo>
                    <a:pt x="138" y="247"/>
                  </a:lnTo>
                  <a:lnTo>
                    <a:pt x="128" y="247"/>
                  </a:lnTo>
                  <a:lnTo>
                    <a:pt x="119" y="247"/>
                  </a:lnTo>
                  <a:lnTo>
                    <a:pt x="112" y="247"/>
                  </a:lnTo>
                  <a:lnTo>
                    <a:pt x="108" y="248"/>
                  </a:lnTo>
                  <a:lnTo>
                    <a:pt x="102" y="248"/>
                  </a:lnTo>
                  <a:lnTo>
                    <a:pt x="95" y="247"/>
                  </a:lnTo>
                  <a:lnTo>
                    <a:pt x="90" y="243"/>
                  </a:lnTo>
                  <a:lnTo>
                    <a:pt x="90" y="237"/>
                  </a:lnTo>
                  <a:lnTo>
                    <a:pt x="92" y="231"/>
                  </a:lnTo>
                  <a:lnTo>
                    <a:pt x="96" y="226"/>
                  </a:lnTo>
                  <a:lnTo>
                    <a:pt x="98" y="222"/>
                  </a:lnTo>
                  <a:lnTo>
                    <a:pt x="92" y="219"/>
                  </a:lnTo>
                  <a:lnTo>
                    <a:pt x="86" y="217"/>
                  </a:lnTo>
                  <a:lnTo>
                    <a:pt x="84" y="217"/>
                  </a:lnTo>
                  <a:lnTo>
                    <a:pt x="86" y="213"/>
                  </a:lnTo>
                  <a:lnTo>
                    <a:pt x="88" y="203"/>
                  </a:lnTo>
                  <a:lnTo>
                    <a:pt x="88" y="198"/>
                  </a:lnTo>
                  <a:lnTo>
                    <a:pt x="84" y="199"/>
                  </a:lnTo>
                  <a:lnTo>
                    <a:pt x="77" y="205"/>
                  </a:lnTo>
                  <a:lnTo>
                    <a:pt x="67" y="206"/>
                  </a:lnTo>
                  <a:lnTo>
                    <a:pt x="59" y="202"/>
                  </a:lnTo>
                  <a:lnTo>
                    <a:pt x="55" y="194"/>
                  </a:lnTo>
                  <a:lnTo>
                    <a:pt x="57" y="185"/>
                  </a:lnTo>
                  <a:lnTo>
                    <a:pt x="63" y="174"/>
                  </a:lnTo>
                  <a:lnTo>
                    <a:pt x="68" y="170"/>
                  </a:lnTo>
                  <a:lnTo>
                    <a:pt x="73" y="167"/>
                  </a:lnTo>
                  <a:lnTo>
                    <a:pt x="82" y="166"/>
                  </a:lnTo>
                  <a:lnTo>
                    <a:pt x="88" y="166"/>
                  </a:lnTo>
                  <a:lnTo>
                    <a:pt x="95" y="167"/>
                  </a:lnTo>
                  <a:lnTo>
                    <a:pt x="102" y="169"/>
                  </a:lnTo>
                  <a:lnTo>
                    <a:pt x="106" y="171"/>
                  </a:lnTo>
                  <a:lnTo>
                    <a:pt x="108" y="176"/>
                  </a:lnTo>
                  <a:lnTo>
                    <a:pt x="111" y="182"/>
                  </a:lnTo>
                  <a:lnTo>
                    <a:pt x="114" y="188"/>
                  </a:lnTo>
                  <a:lnTo>
                    <a:pt x="118" y="189"/>
                  </a:lnTo>
                  <a:lnTo>
                    <a:pt x="119" y="187"/>
                  </a:lnTo>
                  <a:lnTo>
                    <a:pt x="119" y="180"/>
                  </a:lnTo>
                  <a:lnTo>
                    <a:pt x="120" y="174"/>
                  </a:lnTo>
                  <a:lnTo>
                    <a:pt x="123" y="167"/>
                  </a:lnTo>
                  <a:lnTo>
                    <a:pt x="131" y="162"/>
                  </a:lnTo>
                  <a:lnTo>
                    <a:pt x="140" y="155"/>
                  </a:lnTo>
                  <a:lnTo>
                    <a:pt x="148" y="145"/>
                  </a:lnTo>
                  <a:lnTo>
                    <a:pt x="155" y="136"/>
                  </a:lnTo>
                  <a:lnTo>
                    <a:pt x="166" y="128"/>
                  </a:lnTo>
                  <a:lnTo>
                    <a:pt x="177" y="124"/>
                  </a:lnTo>
                  <a:lnTo>
                    <a:pt x="189" y="122"/>
                  </a:lnTo>
                  <a:lnTo>
                    <a:pt x="197" y="121"/>
                  </a:lnTo>
                  <a:lnTo>
                    <a:pt x="202" y="117"/>
                  </a:lnTo>
                  <a:lnTo>
                    <a:pt x="201" y="110"/>
                  </a:lnTo>
                  <a:lnTo>
                    <a:pt x="199" y="106"/>
                  </a:lnTo>
                  <a:lnTo>
                    <a:pt x="201" y="103"/>
                  </a:lnTo>
                  <a:lnTo>
                    <a:pt x="215" y="103"/>
                  </a:lnTo>
                  <a:lnTo>
                    <a:pt x="230" y="100"/>
                  </a:lnTo>
                  <a:lnTo>
                    <a:pt x="231" y="92"/>
                  </a:lnTo>
                  <a:lnTo>
                    <a:pt x="223" y="79"/>
                  </a:lnTo>
                  <a:lnTo>
                    <a:pt x="214" y="68"/>
                  </a:lnTo>
                  <a:lnTo>
                    <a:pt x="205" y="61"/>
                  </a:lnTo>
                  <a:lnTo>
                    <a:pt x="197" y="60"/>
                  </a:lnTo>
                  <a:lnTo>
                    <a:pt x="187" y="65"/>
                  </a:lnTo>
                  <a:lnTo>
                    <a:pt x="179" y="76"/>
                  </a:lnTo>
                  <a:lnTo>
                    <a:pt x="171" y="86"/>
                  </a:lnTo>
                  <a:lnTo>
                    <a:pt x="166" y="89"/>
                  </a:lnTo>
                  <a:lnTo>
                    <a:pt x="162" y="86"/>
                  </a:lnTo>
                  <a:lnTo>
                    <a:pt x="160" y="76"/>
                  </a:lnTo>
                  <a:lnTo>
                    <a:pt x="156" y="69"/>
                  </a:lnTo>
                  <a:lnTo>
                    <a:pt x="148" y="68"/>
                  </a:lnTo>
                  <a:lnTo>
                    <a:pt x="140" y="68"/>
                  </a:lnTo>
                  <a:lnTo>
                    <a:pt x="136" y="61"/>
                  </a:lnTo>
                  <a:lnTo>
                    <a:pt x="139" y="55"/>
                  </a:lnTo>
                  <a:lnTo>
                    <a:pt x="143" y="51"/>
                  </a:lnTo>
                  <a:lnTo>
                    <a:pt x="151" y="47"/>
                  </a:lnTo>
                  <a:lnTo>
                    <a:pt x="160" y="44"/>
                  </a:lnTo>
                  <a:lnTo>
                    <a:pt x="168" y="43"/>
                  </a:lnTo>
                  <a:lnTo>
                    <a:pt x="177" y="41"/>
                  </a:lnTo>
                  <a:lnTo>
                    <a:pt x="181" y="41"/>
                  </a:lnTo>
                  <a:lnTo>
                    <a:pt x="183" y="41"/>
                  </a:lnTo>
                  <a:lnTo>
                    <a:pt x="190" y="39"/>
                  </a:lnTo>
                  <a:lnTo>
                    <a:pt x="186" y="33"/>
                  </a:lnTo>
                  <a:lnTo>
                    <a:pt x="181" y="28"/>
                  </a:lnTo>
                  <a:lnTo>
                    <a:pt x="179" y="22"/>
                  </a:lnTo>
                  <a:lnTo>
                    <a:pt x="179" y="18"/>
                  </a:lnTo>
                  <a:lnTo>
                    <a:pt x="175" y="15"/>
                  </a:lnTo>
                  <a:lnTo>
                    <a:pt x="170" y="15"/>
                  </a:lnTo>
                  <a:lnTo>
                    <a:pt x="167" y="21"/>
                  </a:lnTo>
                  <a:lnTo>
                    <a:pt x="164" y="26"/>
                  </a:lnTo>
                  <a:lnTo>
                    <a:pt x="159" y="28"/>
                  </a:lnTo>
                  <a:lnTo>
                    <a:pt x="154" y="25"/>
                  </a:lnTo>
                  <a:lnTo>
                    <a:pt x="155" y="19"/>
                  </a:lnTo>
                  <a:lnTo>
                    <a:pt x="156" y="15"/>
                  </a:lnTo>
                  <a:lnTo>
                    <a:pt x="150" y="15"/>
                  </a:lnTo>
                  <a:lnTo>
                    <a:pt x="142" y="14"/>
                  </a:lnTo>
                  <a:lnTo>
                    <a:pt x="135" y="11"/>
                  </a:lnTo>
                  <a:lnTo>
                    <a:pt x="132" y="5"/>
                  </a:lnTo>
                  <a:lnTo>
                    <a:pt x="132" y="2"/>
                  </a:lnTo>
                  <a:lnTo>
                    <a:pt x="128" y="0"/>
                  </a:lnTo>
                  <a:lnTo>
                    <a:pt x="119" y="0"/>
                  </a:lnTo>
                  <a:lnTo>
                    <a:pt x="112" y="2"/>
                  </a:lnTo>
                  <a:lnTo>
                    <a:pt x="111" y="7"/>
                  </a:lnTo>
                  <a:lnTo>
                    <a:pt x="108" y="11"/>
                  </a:lnTo>
                  <a:lnTo>
                    <a:pt x="102" y="14"/>
                  </a:lnTo>
                  <a:lnTo>
                    <a:pt x="98" y="14"/>
                  </a:lnTo>
                  <a:lnTo>
                    <a:pt x="94" y="14"/>
                  </a:lnTo>
                  <a:lnTo>
                    <a:pt x="88" y="14"/>
                  </a:lnTo>
                  <a:lnTo>
                    <a:pt x="83" y="12"/>
                  </a:lnTo>
                  <a:lnTo>
                    <a:pt x="76" y="12"/>
                  </a:lnTo>
                  <a:lnTo>
                    <a:pt x="71" y="11"/>
                  </a:lnTo>
                  <a:lnTo>
                    <a:pt x="64" y="9"/>
                  </a:lnTo>
                  <a:lnTo>
                    <a:pt x="57" y="8"/>
                  </a:lnTo>
                  <a:lnTo>
                    <a:pt x="52" y="12"/>
                  </a:lnTo>
                  <a:lnTo>
                    <a:pt x="47" y="16"/>
                  </a:lnTo>
                  <a:lnTo>
                    <a:pt x="41" y="21"/>
                  </a:lnTo>
                  <a:lnTo>
                    <a:pt x="36" y="25"/>
                  </a:lnTo>
                  <a:lnTo>
                    <a:pt x="32" y="29"/>
                  </a:lnTo>
                  <a:lnTo>
                    <a:pt x="27" y="33"/>
                  </a:lnTo>
                  <a:lnTo>
                    <a:pt x="21" y="39"/>
                  </a:lnTo>
                  <a:lnTo>
                    <a:pt x="17" y="43"/>
                  </a:lnTo>
                  <a:lnTo>
                    <a:pt x="25" y="53"/>
                  </a:lnTo>
                  <a:lnTo>
                    <a:pt x="28" y="65"/>
                  </a:lnTo>
                  <a:lnTo>
                    <a:pt x="25" y="79"/>
                  </a:lnTo>
                  <a:lnTo>
                    <a:pt x="15" y="93"/>
                  </a:lnTo>
                  <a:close/>
                </a:path>
              </a:pathLst>
            </a:custGeom>
            <a:solidFill>
              <a:srgbClr val="8C60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8" name="Freeform 24"/>
            <p:cNvSpPr>
              <a:spLocks/>
            </p:cNvSpPr>
            <p:nvPr/>
          </p:nvSpPr>
          <p:spPr bwMode="auto">
            <a:xfrm>
              <a:off x="3741" y="1360"/>
              <a:ext cx="205" cy="299"/>
            </a:xfrm>
            <a:custGeom>
              <a:avLst/>
              <a:gdLst>
                <a:gd name="T0" fmla="*/ 185 w 205"/>
                <a:gd name="T1" fmla="*/ 70 h 299"/>
                <a:gd name="T2" fmla="*/ 185 w 205"/>
                <a:gd name="T3" fmla="*/ 70 h 299"/>
                <a:gd name="T4" fmla="*/ 178 w 205"/>
                <a:gd name="T5" fmla="*/ 63 h 299"/>
                <a:gd name="T6" fmla="*/ 174 w 205"/>
                <a:gd name="T7" fmla="*/ 51 h 299"/>
                <a:gd name="T8" fmla="*/ 173 w 205"/>
                <a:gd name="T9" fmla="*/ 41 h 299"/>
                <a:gd name="T10" fmla="*/ 162 w 205"/>
                <a:gd name="T11" fmla="*/ 35 h 299"/>
                <a:gd name="T12" fmla="*/ 150 w 205"/>
                <a:gd name="T13" fmla="*/ 32 h 299"/>
                <a:gd name="T14" fmla="*/ 137 w 205"/>
                <a:gd name="T15" fmla="*/ 34 h 299"/>
                <a:gd name="T16" fmla="*/ 125 w 205"/>
                <a:gd name="T17" fmla="*/ 35 h 299"/>
                <a:gd name="T18" fmla="*/ 114 w 205"/>
                <a:gd name="T19" fmla="*/ 25 h 299"/>
                <a:gd name="T20" fmla="*/ 103 w 205"/>
                <a:gd name="T21" fmla="*/ 10 h 299"/>
                <a:gd name="T22" fmla="*/ 87 w 205"/>
                <a:gd name="T23" fmla="*/ 0 h 299"/>
                <a:gd name="T24" fmla="*/ 73 w 205"/>
                <a:gd name="T25" fmla="*/ 5 h 299"/>
                <a:gd name="T26" fmla="*/ 66 w 205"/>
                <a:gd name="T27" fmla="*/ 10 h 299"/>
                <a:gd name="T28" fmla="*/ 58 w 205"/>
                <a:gd name="T29" fmla="*/ 9 h 299"/>
                <a:gd name="T30" fmla="*/ 56 w 205"/>
                <a:gd name="T31" fmla="*/ 9 h 299"/>
                <a:gd name="T32" fmla="*/ 55 w 205"/>
                <a:gd name="T33" fmla="*/ 9 h 299"/>
                <a:gd name="T34" fmla="*/ 54 w 205"/>
                <a:gd name="T35" fmla="*/ 9 h 299"/>
                <a:gd name="T36" fmla="*/ 50 w 205"/>
                <a:gd name="T37" fmla="*/ 11 h 299"/>
                <a:gd name="T38" fmla="*/ 36 w 205"/>
                <a:gd name="T39" fmla="*/ 21 h 299"/>
                <a:gd name="T40" fmla="*/ 19 w 205"/>
                <a:gd name="T41" fmla="*/ 39 h 299"/>
                <a:gd name="T42" fmla="*/ 4 w 205"/>
                <a:gd name="T43" fmla="*/ 63 h 299"/>
                <a:gd name="T44" fmla="*/ 0 w 205"/>
                <a:gd name="T45" fmla="*/ 91 h 299"/>
                <a:gd name="T46" fmla="*/ 6 w 205"/>
                <a:gd name="T47" fmla="*/ 112 h 299"/>
                <a:gd name="T48" fmla="*/ 16 w 205"/>
                <a:gd name="T49" fmla="*/ 125 h 299"/>
                <a:gd name="T50" fmla="*/ 34 w 205"/>
                <a:gd name="T51" fmla="*/ 130 h 299"/>
                <a:gd name="T52" fmla="*/ 52 w 205"/>
                <a:gd name="T53" fmla="*/ 130 h 299"/>
                <a:gd name="T54" fmla="*/ 74 w 205"/>
                <a:gd name="T55" fmla="*/ 139 h 299"/>
                <a:gd name="T56" fmla="*/ 89 w 205"/>
                <a:gd name="T57" fmla="*/ 157 h 299"/>
                <a:gd name="T58" fmla="*/ 93 w 205"/>
                <a:gd name="T59" fmla="*/ 183 h 299"/>
                <a:gd name="T60" fmla="*/ 85 w 205"/>
                <a:gd name="T61" fmla="*/ 214 h 299"/>
                <a:gd name="T62" fmla="*/ 85 w 205"/>
                <a:gd name="T63" fmla="*/ 247 h 299"/>
                <a:gd name="T64" fmla="*/ 93 w 205"/>
                <a:gd name="T65" fmla="*/ 278 h 299"/>
                <a:gd name="T66" fmla="*/ 107 w 205"/>
                <a:gd name="T67" fmla="*/ 296 h 299"/>
                <a:gd name="T68" fmla="*/ 125 w 205"/>
                <a:gd name="T69" fmla="*/ 289 h 299"/>
                <a:gd name="T70" fmla="*/ 141 w 205"/>
                <a:gd name="T71" fmla="*/ 271 h 299"/>
                <a:gd name="T72" fmla="*/ 157 w 205"/>
                <a:gd name="T73" fmla="*/ 250 h 299"/>
                <a:gd name="T74" fmla="*/ 170 w 205"/>
                <a:gd name="T75" fmla="*/ 227 h 299"/>
                <a:gd name="T76" fmla="*/ 177 w 205"/>
                <a:gd name="T77" fmla="*/ 211 h 299"/>
                <a:gd name="T78" fmla="*/ 177 w 205"/>
                <a:gd name="T79" fmla="*/ 203 h 299"/>
                <a:gd name="T80" fmla="*/ 176 w 205"/>
                <a:gd name="T81" fmla="*/ 186 h 299"/>
                <a:gd name="T82" fmla="*/ 188 w 205"/>
                <a:gd name="T83" fmla="*/ 166 h 299"/>
                <a:gd name="T84" fmla="*/ 198 w 205"/>
                <a:gd name="T85" fmla="*/ 148 h 299"/>
                <a:gd name="T86" fmla="*/ 202 w 205"/>
                <a:gd name="T87" fmla="*/ 132 h 299"/>
                <a:gd name="T88" fmla="*/ 204 w 205"/>
                <a:gd name="T89" fmla="*/ 120 h 299"/>
                <a:gd name="T90" fmla="*/ 204 w 205"/>
                <a:gd name="T91" fmla="*/ 119 h 299"/>
                <a:gd name="T92" fmla="*/ 197 w 205"/>
                <a:gd name="T93" fmla="*/ 109 h 299"/>
                <a:gd name="T94" fmla="*/ 186 w 205"/>
                <a:gd name="T95" fmla="*/ 84 h 29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05"/>
                <a:gd name="T145" fmla="*/ 0 h 299"/>
                <a:gd name="T146" fmla="*/ 205 w 205"/>
                <a:gd name="T147" fmla="*/ 299 h 29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05" h="299">
                  <a:moveTo>
                    <a:pt x="185" y="70"/>
                  </a:moveTo>
                  <a:lnTo>
                    <a:pt x="185" y="70"/>
                  </a:lnTo>
                  <a:lnTo>
                    <a:pt x="178" y="63"/>
                  </a:lnTo>
                  <a:lnTo>
                    <a:pt x="176" y="58"/>
                  </a:lnTo>
                  <a:lnTo>
                    <a:pt x="174" y="51"/>
                  </a:lnTo>
                  <a:lnTo>
                    <a:pt x="178" y="45"/>
                  </a:lnTo>
                  <a:lnTo>
                    <a:pt x="173" y="41"/>
                  </a:lnTo>
                  <a:lnTo>
                    <a:pt x="168" y="38"/>
                  </a:lnTo>
                  <a:lnTo>
                    <a:pt x="162" y="35"/>
                  </a:lnTo>
                  <a:lnTo>
                    <a:pt x="155" y="34"/>
                  </a:lnTo>
                  <a:lnTo>
                    <a:pt x="150" y="32"/>
                  </a:lnTo>
                  <a:lnTo>
                    <a:pt x="143" y="32"/>
                  </a:lnTo>
                  <a:lnTo>
                    <a:pt x="137" y="34"/>
                  </a:lnTo>
                  <a:lnTo>
                    <a:pt x="131" y="35"/>
                  </a:lnTo>
                  <a:lnTo>
                    <a:pt x="125" y="35"/>
                  </a:lnTo>
                  <a:lnTo>
                    <a:pt x="119" y="31"/>
                  </a:lnTo>
                  <a:lnTo>
                    <a:pt x="114" y="25"/>
                  </a:lnTo>
                  <a:lnTo>
                    <a:pt x="110" y="17"/>
                  </a:lnTo>
                  <a:lnTo>
                    <a:pt x="103" y="10"/>
                  </a:lnTo>
                  <a:lnTo>
                    <a:pt x="97" y="3"/>
                  </a:lnTo>
                  <a:lnTo>
                    <a:pt x="87" y="0"/>
                  </a:lnTo>
                  <a:lnTo>
                    <a:pt x="75" y="0"/>
                  </a:lnTo>
                  <a:lnTo>
                    <a:pt x="73" y="5"/>
                  </a:lnTo>
                  <a:lnTo>
                    <a:pt x="70" y="9"/>
                  </a:lnTo>
                  <a:lnTo>
                    <a:pt x="66" y="10"/>
                  </a:lnTo>
                  <a:lnTo>
                    <a:pt x="59" y="9"/>
                  </a:lnTo>
                  <a:lnTo>
                    <a:pt x="58" y="9"/>
                  </a:lnTo>
                  <a:lnTo>
                    <a:pt x="56" y="9"/>
                  </a:lnTo>
                  <a:lnTo>
                    <a:pt x="55" y="7"/>
                  </a:lnTo>
                  <a:lnTo>
                    <a:pt x="55" y="9"/>
                  </a:lnTo>
                  <a:lnTo>
                    <a:pt x="54" y="9"/>
                  </a:lnTo>
                  <a:lnTo>
                    <a:pt x="52" y="10"/>
                  </a:lnTo>
                  <a:lnTo>
                    <a:pt x="50" y="11"/>
                  </a:lnTo>
                  <a:lnTo>
                    <a:pt x="44" y="16"/>
                  </a:lnTo>
                  <a:lnTo>
                    <a:pt x="36" y="21"/>
                  </a:lnTo>
                  <a:lnTo>
                    <a:pt x="28" y="30"/>
                  </a:lnTo>
                  <a:lnTo>
                    <a:pt x="19" y="39"/>
                  </a:lnTo>
                  <a:lnTo>
                    <a:pt x="10" y="51"/>
                  </a:lnTo>
                  <a:lnTo>
                    <a:pt x="4" y="63"/>
                  </a:lnTo>
                  <a:lnTo>
                    <a:pt x="0" y="77"/>
                  </a:lnTo>
                  <a:lnTo>
                    <a:pt x="0" y="91"/>
                  </a:lnTo>
                  <a:lnTo>
                    <a:pt x="2" y="102"/>
                  </a:lnTo>
                  <a:lnTo>
                    <a:pt x="6" y="112"/>
                  </a:lnTo>
                  <a:lnTo>
                    <a:pt x="10" y="119"/>
                  </a:lnTo>
                  <a:lnTo>
                    <a:pt x="16" y="125"/>
                  </a:lnTo>
                  <a:lnTo>
                    <a:pt x="24" y="129"/>
                  </a:lnTo>
                  <a:lnTo>
                    <a:pt x="34" y="130"/>
                  </a:lnTo>
                  <a:lnTo>
                    <a:pt x="43" y="130"/>
                  </a:lnTo>
                  <a:lnTo>
                    <a:pt x="52" y="130"/>
                  </a:lnTo>
                  <a:lnTo>
                    <a:pt x="63" y="133"/>
                  </a:lnTo>
                  <a:lnTo>
                    <a:pt x="74" y="139"/>
                  </a:lnTo>
                  <a:lnTo>
                    <a:pt x="82" y="146"/>
                  </a:lnTo>
                  <a:lnTo>
                    <a:pt x="89" y="157"/>
                  </a:lnTo>
                  <a:lnTo>
                    <a:pt x="93" y="168"/>
                  </a:lnTo>
                  <a:lnTo>
                    <a:pt x="93" y="183"/>
                  </a:lnTo>
                  <a:lnTo>
                    <a:pt x="89" y="199"/>
                  </a:lnTo>
                  <a:lnTo>
                    <a:pt x="85" y="214"/>
                  </a:lnTo>
                  <a:lnTo>
                    <a:pt x="83" y="231"/>
                  </a:lnTo>
                  <a:lnTo>
                    <a:pt x="85" y="247"/>
                  </a:lnTo>
                  <a:lnTo>
                    <a:pt x="87" y="264"/>
                  </a:lnTo>
                  <a:lnTo>
                    <a:pt x="93" y="278"/>
                  </a:lnTo>
                  <a:lnTo>
                    <a:pt x="99" y="289"/>
                  </a:lnTo>
                  <a:lnTo>
                    <a:pt x="107" y="296"/>
                  </a:lnTo>
                  <a:lnTo>
                    <a:pt x="115" y="299"/>
                  </a:lnTo>
                  <a:lnTo>
                    <a:pt x="125" y="289"/>
                  </a:lnTo>
                  <a:lnTo>
                    <a:pt x="133" y="281"/>
                  </a:lnTo>
                  <a:lnTo>
                    <a:pt x="141" y="271"/>
                  </a:lnTo>
                  <a:lnTo>
                    <a:pt x="149" y="260"/>
                  </a:lnTo>
                  <a:lnTo>
                    <a:pt x="157" y="250"/>
                  </a:lnTo>
                  <a:lnTo>
                    <a:pt x="163" y="239"/>
                  </a:lnTo>
                  <a:lnTo>
                    <a:pt x="170" y="227"/>
                  </a:lnTo>
                  <a:lnTo>
                    <a:pt x="176" y="215"/>
                  </a:lnTo>
                  <a:lnTo>
                    <a:pt x="177" y="211"/>
                  </a:lnTo>
                  <a:lnTo>
                    <a:pt x="177" y="207"/>
                  </a:lnTo>
                  <a:lnTo>
                    <a:pt x="177" y="203"/>
                  </a:lnTo>
                  <a:lnTo>
                    <a:pt x="176" y="197"/>
                  </a:lnTo>
                  <a:lnTo>
                    <a:pt x="176" y="186"/>
                  </a:lnTo>
                  <a:lnTo>
                    <a:pt x="181" y="176"/>
                  </a:lnTo>
                  <a:lnTo>
                    <a:pt x="188" y="166"/>
                  </a:lnTo>
                  <a:lnTo>
                    <a:pt x="197" y="157"/>
                  </a:lnTo>
                  <a:lnTo>
                    <a:pt x="198" y="148"/>
                  </a:lnTo>
                  <a:lnTo>
                    <a:pt x="201" y="140"/>
                  </a:lnTo>
                  <a:lnTo>
                    <a:pt x="202" y="132"/>
                  </a:lnTo>
                  <a:lnTo>
                    <a:pt x="204" y="122"/>
                  </a:lnTo>
                  <a:lnTo>
                    <a:pt x="204" y="120"/>
                  </a:lnTo>
                  <a:lnTo>
                    <a:pt x="204" y="119"/>
                  </a:lnTo>
                  <a:lnTo>
                    <a:pt x="205" y="119"/>
                  </a:lnTo>
                  <a:lnTo>
                    <a:pt x="197" y="109"/>
                  </a:lnTo>
                  <a:lnTo>
                    <a:pt x="190" y="97"/>
                  </a:lnTo>
                  <a:lnTo>
                    <a:pt x="186" y="84"/>
                  </a:lnTo>
                  <a:lnTo>
                    <a:pt x="185" y="70"/>
                  </a:lnTo>
                  <a:close/>
                </a:path>
              </a:pathLst>
            </a:custGeom>
            <a:solidFill>
              <a:srgbClr val="8C60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9" name="Freeform 25"/>
            <p:cNvSpPr>
              <a:spLocks/>
            </p:cNvSpPr>
            <p:nvPr/>
          </p:nvSpPr>
          <p:spPr bwMode="auto">
            <a:xfrm>
              <a:off x="3902" y="1356"/>
              <a:ext cx="45" cy="117"/>
            </a:xfrm>
            <a:custGeom>
              <a:avLst/>
              <a:gdLst>
                <a:gd name="T0" fmla="*/ 2 w 45"/>
                <a:gd name="T1" fmla="*/ 15 h 117"/>
                <a:gd name="T2" fmla="*/ 12 w 45"/>
                <a:gd name="T3" fmla="*/ 25 h 117"/>
                <a:gd name="T4" fmla="*/ 19 w 45"/>
                <a:gd name="T5" fmla="*/ 34 h 117"/>
                <a:gd name="T6" fmla="*/ 21 w 45"/>
                <a:gd name="T7" fmla="*/ 41 h 117"/>
                <a:gd name="T8" fmla="*/ 19 w 45"/>
                <a:gd name="T9" fmla="*/ 48 h 117"/>
                <a:gd name="T10" fmla="*/ 17 w 45"/>
                <a:gd name="T11" fmla="*/ 48 h 117"/>
                <a:gd name="T12" fmla="*/ 17 w 45"/>
                <a:gd name="T13" fmla="*/ 48 h 117"/>
                <a:gd name="T14" fmla="*/ 17 w 45"/>
                <a:gd name="T15" fmla="*/ 48 h 117"/>
                <a:gd name="T16" fmla="*/ 17 w 45"/>
                <a:gd name="T17" fmla="*/ 49 h 117"/>
                <a:gd name="T18" fmla="*/ 20 w 45"/>
                <a:gd name="T19" fmla="*/ 52 h 117"/>
                <a:gd name="T20" fmla="*/ 23 w 45"/>
                <a:gd name="T21" fmla="*/ 56 h 117"/>
                <a:gd name="T22" fmla="*/ 24 w 45"/>
                <a:gd name="T23" fmla="*/ 60 h 117"/>
                <a:gd name="T24" fmla="*/ 24 w 45"/>
                <a:gd name="T25" fmla="*/ 66 h 117"/>
                <a:gd name="T26" fmla="*/ 24 w 45"/>
                <a:gd name="T27" fmla="*/ 67 h 117"/>
                <a:gd name="T28" fmla="*/ 24 w 45"/>
                <a:gd name="T29" fmla="*/ 70 h 117"/>
                <a:gd name="T30" fmla="*/ 24 w 45"/>
                <a:gd name="T31" fmla="*/ 71 h 117"/>
                <a:gd name="T32" fmla="*/ 24 w 45"/>
                <a:gd name="T33" fmla="*/ 74 h 117"/>
                <a:gd name="T34" fmla="*/ 29 w 45"/>
                <a:gd name="T35" fmla="*/ 83 h 117"/>
                <a:gd name="T36" fmla="*/ 32 w 45"/>
                <a:gd name="T37" fmla="*/ 94 h 117"/>
                <a:gd name="T38" fmla="*/ 37 w 45"/>
                <a:gd name="T39" fmla="*/ 106 h 117"/>
                <a:gd name="T40" fmla="*/ 44 w 45"/>
                <a:gd name="T41" fmla="*/ 117 h 117"/>
                <a:gd name="T42" fmla="*/ 45 w 45"/>
                <a:gd name="T43" fmla="*/ 87 h 117"/>
                <a:gd name="T44" fmla="*/ 44 w 45"/>
                <a:gd name="T45" fmla="*/ 56 h 117"/>
                <a:gd name="T46" fmla="*/ 40 w 45"/>
                <a:gd name="T47" fmla="*/ 28 h 117"/>
                <a:gd name="T48" fmla="*/ 33 w 45"/>
                <a:gd name="T49" fmla="*/ 0 h 117"/>
                <a:gd name="T50" fmla="*/ 31 w 45"/>
                <a:gd name="T51" fmla="*/ 3 h 117"/>
                <a:gd name="T52" fmla="*/ 25 w 45"/>
                <a:gd name="T53" fmla="*/ 4 h 117"/>
                <a:gd name="T54" fmla="*/ 19 w 45"/>
                <a:gd name="T55" fmla="*/ 6 h 117"/>
                <a:gd name="T56" fmla="*/ 12 w 45"/>
                <a:gd name="T57" fmla="*/ 6 h 117"/>
                <a:gd name="T58" fmla="*/ 5 w 45"/>
                <a:gd name="T59" fmla="*/ 7 h 117"/>
                <a:gd name="T60" fmla="*/ 1 w 45"/>
                <a:gd name="T61" fmla="*/ 9 h 117"/>
                <a:gd name="T62" fmla="*/ 0 w 45"/>
                <a:gd name="T63" fmla="*/ 11 h 117"/>
                <a:gd name="T64" fmla="*/ 2 w 45"/>
                <a:gd name="T65" fmla="*/ 15 h 1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5"/>
                <a:gd name="T100" fmla="*/ 0 h 117"/>
                <a:gd name="T101" fmla="*/ 45 w 45"/>
                <a:gd name="T102" fmla="*/ 117 h 1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5" h="117">
                  <a:moveTo>
                    <a:pt x="2" y="15"/>
                  </a:moveTo>
                  <a:lnTo>
                    <a:pt x="12" y="25"/>
                  </a:lnTo>
                  <a:lnTo>
                    <a:pt x="19" y="34"/>
                  </a:lnTo>
                  <a:lnTo>
                    <a:pt x="21" y="41"/>
                  </a:lnTo>
                  <a:lnTo>
                    <a:pt x="19" y="48"/>
                  </a:lnTo>
                  <a:lnTo>
                    <a:pt x="17" y="48"/>
                  </a:lnTo>
                  <a:lnTo>
                    <a:pt x="17" y="49"/>
                  </a:lnTo>
                  <a:lnTo>
                    <a:pt x="20" y="52"/>
                  </a:lnTo>
                  <a:lnTo>
                    <a:pt x="23" y="56"/>
                  </a:lnTo>
                  <a:lnTo>
                    <a:pt x="24" y="60"/>
                  </a:lnTo>
                  <a:lnTo>
                    <a:pt x="24" y="66"/>
                  </a:lnTo>
                  <a:lnTo>
                    <a:pt x="24" y="67"/>
                  </a:lnTo>
                  <a:lnTo>
                    <a:pt x="24" y="70"/>
                  </a:lnTo>
                  <a:lnTo>
                    <a:pt x="24" y="71"/>
                  </a:lnTo>
                  <a:lnTo>
                    <a:pt x="24" y="74"/>
                  </a:lnTo>
                  <a:lnTo>
                    <a:pt x="29" y="83"/>
                  </a:lnTo>
                  <a:lnTo>
                    <a:pt x="32" y="94"/>
                  </a:lnTo>
                  <a:lnTo>
                    <a:pt x="37" y="106"/>
                  </a:lnTo>
                  <a:lnTo>
                    <a:pt x="44" y="117"/>
                  </a:lnTo>
                  <a:lnTo>
                    <a:pt x="45" y="87"/>
                  </a:lnTo>
                  <a:lnTo>
                    <a:pt x="44" y="56"/>
                  </a:lnTo>
                  <a:lnTo>
                    <a:pt x="40" y="28"/>
                  </a:lnTo>
                  <a:lnTo>
                    <a:pt x="33" y="0"/>
                  </a:lnTo>
                  <a:lnTo>
                    <a:pt x="31" y="3"/>
                  </a:lnTo>
                  <a:lnTo>
                    <a:pt x="25" y="4"/>
                  </a:lnTo>
                  <a:lnTo>
                    <a:pt x="19" y="6"/>
                  </a:lnTo>
                  <a:lnTo>
                    <a:pt x="12" y="6"/>
                  </a:lnTo>
                  <a:lnTo>
                    <a:pt x="5" y="7"/>
                  </a:lnTo>
                  <a:lnTo>
                    <a:pt x="1" y="9"/>
                  </a:lnTo>
                  <a:lnTo>
                    <a:pt x="0" y="11"/>
                  </a:lnTo>
                  <a:lnTo>
                    <a:pt x="2" y="15"/>
                  </a:lnTo>
                  <a:close/>
                </a:path>
              </a:pathLst>
            </a:custGeom>
            <a:solidFill>
              <a:srgbClr val="8C60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0" name="Freeform 26"/>
            <p:cNvSpPr>
              <a:spLocks/>
            </p:cNvSpPr>
            <p:nvPr/>
          </p:nvSpPr>
          <p:spPr bwMode="auto">
            <a:xfrm>
              <a:off x="3783" y="1246"/>
              <a:ext cx="151" cy="123"/>
            </a:xfrm>
            <a:custGeom>
              <a:avLst/>
              <a:gdLst>
                <a:gd name="T0" fmla="*/ 75 w 151"/>
                <a:gd name="T1" fmla="*/ 19 h 123"/>
                <a:gd name="T2" fmla="*/ 57 w 151"/>
                <a:gd name="T3" fmla="*/ 32 h 123"/>
                <a:gd name="T4" fmla="*/ 63 w 151"/>
                <a:gd name="T5" fmla="*/ 49 h 123"/>
                <a:gd name="T6" fmla="*/ 80 w 151"/>
                <a:gd name="T7" fmla="*/ 45 h 123"/>
                <a:gd name="T8" fmla="*/ 88 w 151"/>
                <a:gd name="T9" fmla="*/ 32 h 123"/>
                <a:gd name="T10" fmla="*/ 101 w 151"/>
                <a:gd name="T11" fmla="*/ 33 h 123"/>
                <a:gd name="T12" fmla="*/ 100 w 151"/>
                <a:gd name="T13" fmla="*/ 49 h 123"/>
                <a:gd name="T14" fmla="*/ 83 w 151"/>
                <a:gd name="T15" fmla="*/ 60 h 123"/>
                <a:gd name="T16" fmla="*/ 56 w 151"/>
                <a:gd name="T17" fmla="*/ 56 h 123"/>
                <a:gd name="T18" fmla="*/ 43 w 151"/>
                <a:gd name="T19" fmla="*/ 58 h 123"/>
                <a:gd name="T20" fmla="*/ 39 w 151"/>
                <a:gd name="T21" fmla="*/ 61 h 123"/>
                <a:gd name="T22" fmla="*/ 25 w 151"/>
                <a:gd name="T23" fmla="*/ 70 h 123"/>
                <a:gd name="T24" fmla="*/ 24 w 151"/>
                <a:gd name="T25" fmla="*/ 85 h 123"/>
                <a:gd name="T26" fmla="*/ 18 w 151"/>
                <a:gd name="T27" fmla="*/ 89 h 123"/>
                <a:gd name="T28" fmla="*/ 1 w 151"/>
                <a:gd name="T29" fmla="*/ 91 h 123"/>
                <a:gd name="T30" fmla="*/ 4 w 151"/>
                <a:gd name="T31" fmla="*/ 113 h 123"/>
                <a:gd name="T32" fmla="*/ 18 w 151"/>
                <a:gd name="T33" fmla="*/ 119 h 123"/>
                <a:gd name="T34" fmla="*/ 29 w 151"/>
                <a:gd name="T35" fmla="*/ 116 h 123"/>
                <a:gd name="T36" fmla="*/ 35 w 151"/>
                <a:gd name="T37" fmla="*/ 110 h 123"/>
                <a:gd name="T38" fmla="*/ 40 w 151"/>
                <a:gd name="T39" fmla="*/ 102 h 123"/>
                <a:gd name="T40" fmla="*/ 55 w 151"/>
                <a:gd name="T41" fmla="*/ 98 h 123"/>
                <a:gd name="T42" fmla="*/ 73 w 151"/>
                <a:gd name="T43" fmla="*/ 106 h 123"/>
                <a:gd name="T44" fmla="*/ 88 w 151"/>
                <a:gd name="T45" fmla="*/ 120 h 123"/>
                <a:gd name="T46" fmla="*/ 111 w 151"/>
                <a:gd name="T47" fmla="*/ 120 h 123"/>
                <a:gd name="T48" fmla="*/ 126 w 151"/>
                <a:gd name="T49" fmla="*/ 105 h 123"/>
                <a:gd name="T50" fmla="*/ 144 w 151"/>
                <a:gd name="T51" fmla="*/ 102 h 123"/>
                <a:gd name="T52" fmla="*/ 146 w 151"/>
                <a:gd name="T53" fmla="*/ 91 h 123"/>
                <a:gd name="T54" fmla="*/ 134 w 151"/>
                <a:gd name="T55" fmla="*/ 63 h 123"/>
                <a:gd name="T56" fmla="*/ 119 w 151"/>
                <a:gd name="T57" fmla="*/ 36 h 123"/>
                <a:gd name="T58" fmla="*/ 101 w 151"/>
                <a:gd name="T59" fmla="*/ 11 h 123"/>
                <a:gd name="T60" fmla="*/ 89 w 151"/>
                <a:gd name="T61" fmla="*/ 1 h 123"/>
                <a:gd name="T62" fmla="*/ 85 w 151"/>
                <a:gd name="T63" fmla="*/ 4 h 12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1"/>
                <a:gd name="T97" fmla="*/ 0 h 123"/>
                <a:gd name="T98" fmla="*/ 151 w 151"/>
                <a:gd name="T99" fmla="*/ 123 h 12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1" h="123">
                  <a:moveTo>
                    <a:pt x="84" y="7"/>
                  </a:moveTo>
                  <a:lnTo>
                    <a:pt x="75" y="19"/>
                  </a:lnTo>
                  <a:lnTo>
                    <a:pt x="64" y="26"/>
                  </a:lnTo>
                  <a:lnTo>
                    <a:pt x="57" y="32"/>
                  </a:lnTo>
                  <a:lnTo>
                    <a:pt x="56" y="39"/>
                  </a:lnTo>
                  <a:lnTo>
                    <a:pt x="63" y="49"/>
                  </a:lnTo>
                  <a:lnTo>
                    <a:pt x="72" y="49"/>
                  </a:lnTo>
                  <a:lnTo>
                    <a:pt x="80" y="45"/>
                  </a:lnTo>
                  <a:lnTo>
                    <a:pt x="84" y="38"/>
                  </a:lnTo>
                  <a:lnTo>
                    <a:pt x="88" y="32"/>
                  </a:lnTo>
                  <a:lnTo>
                    <a:pt x="95" y="31"/>
                  </a:lnTo>
                  <a:lnTo>
                    <a:pt x="101" y="33"/>
                  </a:lnTo>
                  <a:lnTo>
                    <a:pt x="103" y="40"/>
                  </a:lnTo>
                  <a:lnTo>
                    <a:pt x="100" y="49"/>
                  </a:lnTo>
                  <a:lnTo>
                    <a:pt x="93" y="56"/>
                  </a:lnTo>
                  <a:lnTo>
                    <a:pt x="83" y="60"/>
                  </a:lnTo>
                  <a:lnTo>
                    <a:pt x="68" y="58"/>
                  </a:lnTo>
                  <a:lnTo>
                    <a:pt x="56" y="56"/>
                  </a:lnTo>
                  <a:lnTo>
                    <a:pt x="47" y="57"/>
                  </a:lnTo>
                  <a:lnTo>
                    <a:pt x="43" y="58"/>
                  </a:lnTo>
                  <a:lnTo>
                    <a:pt x="41" y="60"/>
                  </a:lnTo>
                  <a:lnTo>
                    <a:pt x="39" y="61"/>
                  </a:lnTo>
                  <a:lnTo>
                    <a:pt x="32" y="64"/>
                  </a:lnTo>
                  <a:lnTo>
                    <a:pt x="25" y="70"/>
                  </a:lnTo>
                  <a:lnTo>
                    <a:pt x="24" y="78"/>
                  </a:lnTo>
                  <a:lnTo>
                    <a:pt x="24" y="85"/>
                  </a:lnTo>
                  <a:lnTo>
                    <a:pt x="22" y="89"/>
                  </a:lnTo>
                  <a:lnTo>
                    <a:pt x="18" y="89"/>
                  </a:lnTo>
                  <a:lnTo>
                    <a:pt x="9" y="88"/>
                  </a:lnTo>
                  <a:lnTo>
                    <a:pt x="1" y="91"/>
                  </a:lnTo>
                  <a:lnTo>
                    <a:pt x="0" y="100"/>
                  </a:lnTo>
                  <a:lnTo>
                    <a:pt x="4" y="113"/>
                  </a:lnTo>
                  <a:lnTo>
                    <a:pt x="13" y="121"/>
                  </a:lnTo>
                  <a:lnTo>
                    <a:pt x="18" y="119"/>
                  </a:lnTo>
                  <a:lnTo>
                    <a:pt x="24" y="117"/>
                  </a:lnTo>
                  <a:lnTo>
                    <a:pt x="29" y="116"/>
                  </a:lnTo>
                  <a:lnTo>
                    <a:pt x="33" y="114"/>
                  </a:lnTo>
                  <a:lnTo>
                    <a:pt x="35" y="110"/>
                  </a:lnTo>
                  <a:lnTo>
                    <a:pt x="37" y="106"/>
                  </a:lnTo>
                  <a:lnTo>
                    <a:pt x="40" y="102"/>
                  </a:lnTo>
                  <a:lnTo>
                    <a:pt x="44" y="99"/>
                  </a:lnTo>
                  <a:lnTo>
                    <a:pt x="55" y="98"/>
                  </a:lnTo>
                  <a:lnTo>
                    <a:pt x="65" y="100"/>
                  </a:lnTo>
                  <a:lnTo>
                    <a:pt x="73" y="106"/>
                  </a:lnTo>
                  <a:lnTo>
                    <a:pt x="80" y="113"/>
                  </a:lnTo>
                  <a:lnTo>
                    <a:pt x="88" y="120"/>
                  </a:lnTo>
                  <a:lnTo>
                    <a:pt x="100" y="123"/>
                  </a:lnTo>
                  <a:lnTo>
                    <a:pt x="111" y="120"/>
                  </a:lnTo>
                  <a:lnTo>
                    <a:pt x="119" y="112"/>
                  </a:lnTo>
                  <a:lnTo>
                    <a:pt x="126" y="105"/>
                  </a:lnTo>
                  <a:lnTo>
                    <a:pt x="135" y="102"/>
                  </a:lnTo>
                  <a:lnTo>
                    <a:pt x="144" y="102"/>
                  </a:lnTo>
                  <a:lnTo>
                    <a:pt x="151" y="105"/>
                  </a:lnTo>
                  <a:lnTo>
                    <a:pt x="146" y="91"/>
                  </a:lnTo>
                  <a:lnTo>
                    <a:pt x="140" y="77"/>
                  </a:lnTo>
                  <a:lnTo>
                    <a:pt x="134" y="63"/>
                  </a:lnTo>
                  <a:lnTo>
                    <a:pt x="127" y="49"/>
                  </a:lnTo>
                  <a:lnTo>
                    <a:pt x="119" y="36"/>
                  </a:lnTo>
                  <a:lnTo>
                    <a:pt x="111" y="24"/>
                  </a:lnTo>
                  <a:lnTo>
                    <a:pt x="101" y="11"/>
                  </a:lnTo>
                  <a:lnTo>
                    <a:pt x="92" y="0"/>
                  </a:lnTo>
                  <a:lnTo>
                    <a:pt x="89" y="1"/>
                  </a:lnTo>
                  <a:lnTo>
                    <a:pt x="87" y="3"/>
                  </a:lnTo>
                  <a:lnTo>
                    <a:pt x="85" y="4"/>
                  </a:lnTo>
                  <a:lnTo>
                    <a:pt x="84" y="7"/>
                  </a:lnTo>
                  <a:close/>
                </a:path>
              </a:pathLst>
            </a:custGeom>
            <a:solidFill>
              <a:srgbClr val="8C60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1" name="Freeform 27"/>
            <p:cNvSpPr>
              <a:spLocks/>
            </p:cNvSpPr>
            <p:nvPr/>
          </p:nvSpPr>
          <p:spPr bwMode="auto">
            <a:xfrm>
              <a:off x="3915" y="1405"/>
              <a:ext cx="11" cy="25"/>
            </a:xfrm>
            <a:custGeom>
              <a:avLst/>
              <a:gdLst>
                <a:gd name="T0" fmla="*/ 4 w 11"/>
                <a:gd name="T1" fmla="*/ 0 h 25"/>
                <a:gd name="T2" fmla="*/ 0 w 11"/>
                <a:gd name="T3" fmla="*/ 6 h 25"/>
                <a:gd name="T4" fmla="*/ 2 w 11"/>
                <a:gd name="T5" fmla="*/ 13 h 25"/>
                <a:gd name="T6" fmla="*/ 4 w 11"/>
                <a:gd name="T7" fmla="*/ 18 h 25"/>
                <a:gd name="T8" fmla="*/ 11 w 11"/>
                <a:gd name="T9" fmla="*/ 25 h 25"/>
                <a:gd name="T10" fmla="*/ 11 w 11"/>
                <a:gd name="T11" fmla="*/ 25 h 25"/>
                <a:gd name="T12" fmla="*/ 11 w 11"/>
                <a:gd name="T13" fmla="*/ 25 h 25"/>
                <a:gd name="T14" fmla="*/ 11 w 11"/>
                <a:gd name="T15" fmla="*/ 25 h 25"/>
                <a:gd name="T16" fmla="*/ 11 w 11"/>
                <a:gd name="T17" fmla="*/ 25 h 25"/>
                <a:gd name="T18" fmla="*/ 11 w 11"/>
                <a:gd name="T19" fmla="*/ 22 h 25"/>
                <a:gd name="T20" fmla="*/ 11 w 11"/>
                <a:gd name="T21" fmla="*/ 21 h 25"/>
                <a:gd name="T22" fmla="*/ 11 w 11"/>
                <a:gd name="T23" fmla="*/ 18 h 25"/>
                <a:gd name="T24" fmla="*/ 11 w 11"/>
                <a:gd name="T25" fmla="*/ 17 h 25"/>
                <a:gd name="T26" fmla="*/ 11 w 11"/>
                <a:gd name="T27" fmla="*/ 11 h 25"/>
                <a:gd name="T28" fmla="*/ 10 w 11"/>
                <a:gd name="T29" fmla="*/ 7 h 25"/>
                <a:gd name="T30" fmla="*/ 7 w 11"/>
                <a:gd name="T31" fmla="*/ 3 h 25"/>
                <a:gd name="T32" fmla="*/ 4 w 11"/>
                <a:gd name="T33" fmla="*/ 0 h 2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"/>
                <a:gd name="T52" fmla="*/ 0 h 25"/>
                <a:gd name="T53" fmla="*/ 11 w 11"/>
                <a:gd name="T54" fmla="*/ 25 h 2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" h="25">
                  <a:moveTo>
                    <a:pt x="4" y="0"/>
                  </a:moveTo>
                  <a:lnTo>
                    <a:pt x="0" y="6"/>
                  </a:lnTo>
                  <a:lnTo>
                    <a:pt x="2" y="13"/>
                  </a:lnTo>
                  <a:lnTo>
                    <a:pt x="4" y="18"/>
                  </a:lnTo>
                  <a:lnTo>
                    <a:pt x="11" y="25"/>
                  </a:lnTo>
                  <a:lnTo>
                    <a:pt x="11" y="22"/>
                  </a:lnTo>
                  <a:lnTo>
                    <a:pt x="11" y="21"/>
                  </a:lnTo>
                  <a:lnTo>
                    <a:pt x="11" y="18"/>
                  </a:lnTo>
                  <a:lnTo>
                    <a:pt x="11" y="17"/>
                  </a:lnTo>
                  <a:lnTo>
                    <a:pt x="11" y="11"/>
                  </a:lnTo>
                  <a:lnTo>
                    <a:pt x="10" y="7"/>
                  </a:lnTo>
                  <a:lnTo>
                    <a:pt x="7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C60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2" name="Freeform 28"/>
            <p:cNvSpPr>
              <a:spLocks/>
            </p:cNvSpPr>
            <p:nvPr/>
          </p:nvSpPr>
          <p:spPr bwMode="auto">
            <a:xfrm>
              <a:off x="3796" y="1360"/>
              <a:ext cx="20" cy="10"/>
            </a:xfrm>
            <a:custGeom>
              <a:avLst/>
              <a:gdLst>
                <a:gd name="T0" fmla="*/ 4 w 20"/>
                <a:gd name="T1" fmla="*/ 9 h 10"/>
                <a:gd name="T2" fmla="*/ 11 w 20"/>
                <a:gd name="T3" fmla="*/ 10 h 10"/>
                <a:gd name="T4" fmla="*/ 15 w 20"/>
                <a:gd name="T5" fmla="*/ 9 h 10"/>
                <a:gd name="T6" fmla="*/ 18 w 20"/>
                <a:gd name="T7" fmla="*/ 5 h 10"/>
                <a:gd name="T8" fmla="*/ 20 w 20"/>
                <a:gd name="T9" fmla="*/ 0 h 10"/>
                <a:gd name="T10" fmla="*/ 16 w 20"/>
                <a:gd name="T11" fmla="*/ 2 h 10"/>
                <a:gd name="T12" fmla="*/ 11 w 20"/>
                <a:gd name="T13" fmla="*/ 3 h 10"/>
                <a:gd name="T14" fmla="*/ 5 w 20"/>
                <a:gd name="T15" fmla="*/ 5 h 10"/>
                <a:gd name="T16" fmla="*/ 0 w 20"/>
                <a:gd name="T17" fmla="*/ 7 h 10"/>
                <a:gd name="T18" fmla="*/ 1 w 20"/>
                <a:gd name="T19" fmla="*/ 9 h 10"/>
                <a:gd name="T20" fmla="*/ 3 w 20"/>
                <a:gd name="T21" fmla="*/ 9 h 10"/>
                <a:gd name="T22" fmla="*/ 3 w 20"/>
                <a:gd name="T23" fmla="*/ 9 h 10"/>
                <a:gd name="T24" fmla="*/ 4 w 20"/>
                <a:gd name="T25" fmla="*/ 9 h 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"/>
                <a:gd name="T40" fmla="*/ 0 h 10"/>
                <a:gd name="T41" fmla="*/ 20 w 20"/>
                <a:gd name="T42" fmla="*/ 10 h 1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" h="10">
                  <a:moveTo>
                    <a:pt x="4" y="9"/>
                  </a:moveTo>
                  <a:lnTo>
                    <a:pt x="11" y="10"/>
                  </a:lnTo>
                  <a:lnTo>
                    <a:pt x="15" y="9"/>
                  </a:lnTo>
                  <a:lnTo>
                    <a:pt x="18" y="5"/>
                  </a:lnTo>
                  <a:lnTo>
                    <a:pt x="20" y="0"/>
                  </a:lnTo>
                  <a:lnTo>
                    <a:pt x="16" y="2"/>
                  </a:lnTo>
                  <a:lnTo>
                    <a:pt x="11" y="3"/>
                  </a:lnTo>
                  <a:lnTo>
                    <a:pt x="5" y="5"/>
                  </a:lnTo>
                  <a:lnTo>
                    <a:pt x="0" y="7"/>
                  </a:lnTo>
                  <a:lnTo>
                    <a:pt x="1" y="9"/>
                  </a:lnTo>
                  <a:lnTo>
                    <a:pt x="3" y="9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8C60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3" name="Freeform 29"/>
            <p:cNvSpPr>
              <a:spLocks/>
            </p:cNvSpPr>
            <p:nvPr/>
          </p:nvSpPr>
          <p:spPr bwMode="auto">
            <a:xfrm>
              <a:off x="3796" y="1285"/>
              <a:ext cx="18" cy="26"/>
            </a:xfrm>
            <a:custGeom>
              <a:avLst/>
              <a:gdLst>
                <a:gd name="T0" fmla="*/ 18 w 18"/>
                <a:gd name="T1" fmla="*/ 3 h 26"/>
                <a:gd name="T2" fmla="*/ 18 w 18"/>
                <a:gd name="T3" fmla="*/ 6 h 26"/>
                <a:gd name="T4" fmla="*/ 16 w 18"/>
                <a:gd name="T5" fmla="*/ 12 h 26"/>
                <a:gd name="T6" fmla="*/ 15 w 18"/>
                <a:gd name="T7" fmla="*/ 21 h 26"/>
                <a:gd name="T8" fmla="*/ 11 w 18"/>
                <a:gd name="T9" fmla="*/ 25 h 26"/>
                <a:gd name="T10" fmla="*/ 5 w 18"/>
                <a:gd name="T11" fmla="*/ 26 h 26"/>
                <a:gd name="T12" fmla="*/ 1 w 18"/>
                <a:gd name="T13" fmla="*/ 25 h 26"/>
                <a:gd name="T14" fmla="*/ 0 w 18"/>
                <a:gd name="T15" fmla="*/ 22 h 26"/>
                <a:gd name="T16" fmla="*/ 3 w 18"/>
                <a:gd name="T17" fmla="*/ 17 h 26"/>
                <a:gd name="T18" fmla="*/ 8 w 18"/>
                <a:gd name="T19" fmla="*/ 10 h 26"/>
                <a:gd name="T20" fmla="*/ 12 w 18"/>
                <a:gd name="T21" fmla="*/ 3 h 26"/>
                <a:gd name="T22" fmla="*/ 16 w 18"/>
                <a:gd name="T23" fmla="*/ 0 h 26"/>
                <a:gd name="T24" fmla="*/ 18 w 18"/>
                <a:gd name="T25" fmla="*/ 3 h 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"/>
                <a:gd name="T40" fmla="*/ 0 h 26"/>
                <a:gd name="T41" fmla="*/ 18 w 18"/>
                <a:gd name="T42" fmla="*/ 26 h 2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" h="26">
                  <a:moveTo>
                    <a:pt x="18" y="3"/>
                  </a:moveTo>
                  <a:lnTo>
                    <a:pt x="18" y="6"/>
                  </a:lnTo>
                  <a:lnTo>
                    <a:pt x="16" y="12"/>
                  </a:lnTo>
                  <a:lnTo>
                    <a:pt x="15" y="21"/>
                  </a:lnTo>
                  <a:lnTo>
                    <a:pt x="11" y="25"/>
                  </a:lnTo>
                  <a:lnTo>
                    <a:pt x="5" y="26"/>
                  </a:lnTo>
                  <a:lnTo>
                    <a:pt x="1" y="25"/>
                  </a:lnTo>
                  <a:lnTo>
                    <a:pt x="0" y="22"/>
                  </a:lnTo>
                  <a:lnTo>
                    <a:pt x="3" y="17"/>
                  </a:lnTo>
                  <a:lnTo>
                    <a:pt x="8" y="10"/>
                  </a:lnTo>
                  <a:lnTo>
                    <a:pt x="12" y="3"/>
                  </a:lnTo>
                  <a:lnTo>
                    <a:pt x="16" y="0"/>
                  </a:lnTo>
                  <a:lnTo>
                    <a:pt x="18" y="3"/>
                  </a:lnTo>
                  <a:close/>
                </a:path>
              </a:pathLst>
            </a:custGeom>
            <a:solidFill>
              <a:srgbClr val="8C60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4" name="Freeform 30"/>
            <p:cNvSpPr>
              <a:spLocks/>
            </p:cNvSpPr>
            <p:nvPr/>
          </p:nvSpPr>
          <p:spPr bwMode="auto">
            <a:xfrm>
              <a:off x="3535" y="1836"/>
              <a:ext cx="274" cy="135"/>
            </a:xfrm>
            <a:custGeom>
              <a:avLst/>
              <a:gdLst>
                <a:gd name="T0" fmla="*/ 137 w 274"/>
                <a:gd name="T1" fmla="*/ 0 h 135"/>
                <a:gd name="T2" fmla="*/ 113 w 274"/>
                <a:gd name="T3" fmla="*/ 2 h 135"/>
                <a:gd name="T4" fmla="*/ 90 w 274"/>
                <a:gd name="T5" fmla="*/ 7 h 135"/>
                <a:gd name="T6" fmla="*/ 70 w 274"/>
                <a:gd name="T7" fmla="*/ 16 h 135"/>
                <a:gd name="T8" fmla="*/ 51 w 274"/>
                <a:gd name="T9" fmla="*/ 27 h 135"/>
                <a:gd name="T10" fmla="*/ 34 w 274"/>
                <a:gd name="T11" fmla="*/ 40 h 135"/>
                <a:gd name="T12" fmla="*/ 20 w 274"/>
                <a:gd name="T13" fmla="*/ 56 h 135"/>
                <a:gd name="T14" fmla="*/ 8 w 274"/>
                <a:gd name="T15" fmla="*/ 73 h 135"/>
                <a:gd name="T16" fmla="*/ 0 w 274"/>
                <a:gd name="T17" fmla="*/ 93 h 135"/>
                <a:gd name="T18" fmla="*/ 14 w 274"/>
                <a:gd name="T19" fmla="*/ 102 h 135"/>
                <a:gd name="T20" fmla="*/ 28 w 274"/>
                <a:gd name="T21" fmla="*/ 111 h 135"/>
                <a:gd name="T22" fmla="*/ 43 w 274"/>
                <a:gd name="T23" fmla="*/ 118 h 135"/>
                <a:gd name="T24" fmla="*/ 60 w 274"/>
                <a:gd name="T25" fmla="*/ 123 h 135"/>
                <a:gd name="T26" fmla="*/ 78 w 274"/>
                <a:gd name="T27" fmla="*/ 129 h 135"/>
                <a:gd name="T28" fmla="*/ 97 w 274"/>
                <a:gd name="T29" fmla="*/ 132 h 135"/>
                <a:gd name="T30" fmla="*/ 117 w 274"/>
                <a:gd name="T31" fmla="*/ 133 h 135"/>
                <a:gd name="T32" fmla="*/ 137 w 274"/>
                <a:gd name="T33" fmla="*/ 135 h 135"/>
                <a:gd name="T34" fmla="*/ 157 w 274"/>
                <a:gd name="T35" fmla="*/ 133 h 135"/>
                <a:gd name="T36" fmla="*/ 177 w 274"/>
                <a:gd name="T37" fmla="*/ 132 h 135"/>
                <a:gd name="T38" fmla="*/ 196 w 274"/>
                <a:gd name="T39" fmla="*/ 129 h 135"/>
                <a:gd name="T40" fmla="*/ 214 w 274"/>
                <a:gd name="T41" fmla="*/ 123 h 135"/>
                <a:gd name="T42" fmla="*/ 230 w 274"/>
                <a:gd name="T43" fmla="*/ 118 h 135"/>
                <a:gd name="T44" fmla="*/ 246 w 274"/>
                <a:gd name="T45" fmla="*/ 111 h 135"/>
                <a:gd name="T46" fmla="*/ 261 w 274"/>
                <a:gd name="T47" fmla="*/ 102 h 135"/>
                <a:gd name="T48" fmla="*/ 274 w 274"/>
                <a:gd name="T49" fmla="*/ 93 h 135"/>
                <a:gd name="T50" fmla="*/ 266 w 274"/>
                <a:gd name="T51" fmla="*/ 73 h 135"/>
                <a:gd name="T52" fmla="*/ 254 w 274"/>
                <a:gd name="T53" fmla="*/ 56 h 135"/>
                <a:gd name="T54" fmla="*/ 241 w 274"/>
                <a:gd name="T55" fmla="*/ 40 h 135"/>
                <a:gd name="T56" fmla="*/ 224 w 274"/>
                <a:gd name="T57" fmla="*/ 27 h 135"/>
                <a:gd name="T58" fmla="*/ 205 w 274"/>
                <a:gd name="T59" fmla="*/ 16 h 135"/>
                <a:gd name="T60" fmla="*/ 184 w 274"/>
                <a:gd name="T61" fmla="*/ 7 h 135"/>
                <a:gd name="T62" fmla="*/ 161 w 274"/>
                <a:gd name="T63" fmla="*/ 2 h 135"/>
                <a:gd name="T64" fmla="*/ 137 w 274"/>
                <a:gd name="T65" fmla="*/ 0 h 13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4"/>
                <a:gd name="T100" fmla="*/ 0 h 135"/>
                <a:gd name="T101" fmla="*/ 274 w 274"/>
                <a:gd name="T102" fmla="*/ 135 h 13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4" h="135">
                  <a:moveTo>
                    <a:pt x="137" y="0"/>
                  </a:moveTo>
                  <a:lnTo>
                    <a:pt x="113" y="2"/>
                  </a:lnTo>
                  <a:lnTo>
                    <a:pt x="90" y="7"/>
                  </a:lnTo>
                  <a:lnTo>
                    <a:pt x="70" y="16"/>
                  </a:lnTo>
                  <a:lnTo>
                    <a:pt x="51" y="27"/>
                  </a:lnTo>
                  <a:lnTo>
                    <a:pt x="34" y="40"/>
                  </a:lnTo>
                  <a:lnTo>
                    <a:pt x="20" y="56"/>
                  </a:lnTo>
                  <a:lnTo>
                    <a:pt x="8" y="73"/>
                  </a:lnTo>
                  <a:lnTo>
                    <a:pt x="0" y="93"/>
                  </a:lnTo>
                  <a:lnTo>
                    <a:pt x="14" y="102"/>
                  </a:lnTo>
                  <a:lnTo>
                    <a:pt x="28" y="111"/>
                  </a:lnTo>
                  <a:lnTo>
                    <a:pt x="43" y="118"/>
                  </a:lnTo>
                  <a:lnTo>
                    <a:pt x="60" y="123"/>
                  </a:lnTo>
                  <a:lnTo>
                    <a:pt x="78" y="129"/>
                  </a:lnTo>
                  <a:lnTo>
                    <a:pt x="97" y="132"/>
                  </a:lnTo>
                  <a:lnTo>
                    <a:pt x="117" y="133"/>
                  </a:lnTo>
                  <a:lnTo>
                    <a:pt x="137" y="135"/>
                  </a:lnTo>
                  <a:lnTo>
                    <a:pt x="157" y="133"/>
                  </a:lnTo>
                  <a:lnTo>
                    <a:pt x="177" y="132"/>
                  </a:lnTo>
                  <a:lnTo>
                    <a:pt x="196" y="129"/>
                  </a:lnTo>
                  <a:lnTo>
                    <a:pt x="214" y="123"/>
                  </a:lnTo>
                  <a:lnTo>
                    <a:pt x="230" y="118"/>
                  </a:lnTo>
                  <a:lnTo>
                    <a:pt x="246" y="111"/>
                  </a:lnTo>
                  <a:lnTo>
                    <a:pt x="261" y="102"/>
                  </a:lnTo>
                  <a:lnTo>
                    <a:pt x="274" y="93"/>
                  </a:lnTo>
                  <a:lnTo>
                    <a:pt x="266" y="73"/>
                  </a:lnTo>
                  <a:lnTo>
                    <a:pt x="254" y="56"/>
                  </a:lnTo>
                  <a:lnTo>
                    <a:pt x="241" y="40"/>
                  </a:lnTo>
                  <a:lnTo>
                    <a:pt x="224" y="27"/>
                  </a:lnTo>
                  <a:lnTo>
                    <a:pt x="205" y="16"/>
                  </a:lnTo>
                  <a:lnTo>
                    <a:pt x="184" y="7"/>
                  </a:lnTo>
                  <a:lnTo>
                    <a:pt x="161" y="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5" name="Freeform 31"/>
            <p:cNvSpPr>
              <a:spLocks/>
            </p:cNvSpPr>
            <p:nvPr/>
          </p:nvSpPr>
          <p:spPr bwMode="auto">
            <a:xfrm>
              <a:off x="3565" y="1857"/>
              <a:ext cx="162" cy="94"/>
            </a:xfrm>
            <a:custGeom>
              <a:avLst/>
              <a:gdLst>
                <a:gd name="T0" fmla="*/ 121 w 162"/>
                <a:gd name="T1" fmla="*/ 0 h 94"/>
                <a:gd name="T2" fmla="*/ 117 w 162"/>
                <a:gd name="T3" fmla="*/ 0 h 94"/>
                <a:gd name="T4" fmla="*/ 115 w 162"/>
                <a:gd name="T5" fmla="*/ 0 h 94"/>
                <a:gd name="T6" fmla="*/ 111 w 162"/>
                <a:gd name="T7" fmla="*/ 0 h 94"/>
                <a:gd name="T8" fmla="*/ 107 w 162"/>
                <a:gd name="T9" fmla="*/ 0 h 94"/>
                <a:gd name="T10" fmla="*/ 88 w 162"/>
                <a:gd name="T11" fmla="*/ 2 h 94"/>
                <a:gd name="T12" fmla="*/ 69 w 162"/>
                <a:gd name="T13" fmla="*/ 5 h 94"/>
                <a:gd name="T14" fmla="*/ 53 w 162"/>
                <a:gd name="T15" fmla="*/ 10 h 94"/>
                <a:gd name="T16" fmla="*/ 38 w 162"/>
                <a:gd name="T17" fmla="*/ 19 h 94"/>
                <a:gd name="T18" fmla="*/ 25 w 162"/>
                <a:gd name="T19" fmla="*/ 28 h 94"/>
                <a:gd name="T20" fmla="*/ 14 w 162"/>
                <a:gd name="T21" fmla="*/ 38 h 94"/>
                <a:gd name="T22" fmla="*/ 5 w 162"/>
                <a:gd name="T23" fmla="*/ 51 h 94"/>
                <a:gd name="T24" fmla="*/ 0 w 162"/>
                <a:gd name="T25" fmla="*/ 65 h 94"/>
                <a:gd name="T26" fmla="*/ 10 w 162"/>
                <a:gd name="T27" fmla="*/ 72 h 94"/>
                <a:gd name="T28" fmla="*/ 21 w 162"/>
                <a:gd name="T29" fmla="*/ 77 h 94"/>
                <a:gd name="T30" fmla="*/ 33 w 162"/>
                <a:gd name="T31" fmla="*/ 81 h 94"/>
                <a:gd name="T32" fmla="*/ 46 w 162"/>
                <a:gd name="T33" fmla="*/ 86 h 94"/>
                <a:gd name="T34" fmla="*/ 61 w 162"/>
                <a:gd name="T35" fmla="*/ 90 h 94"/>
                <a:gd name="T36" fmla="*/ 76 w 162"/>
                <a:gd name="T37" fmla="*/ 93 h 94"/>
                <a:gd name="T38" fmla="*/ 91 w 162"/>
                <a:gd name="T39" fmla="*/ 94 h 94"/>
                <a:gd name="T40" fmla="*/ 107 w 162"/>
                <a:gd name="T41" fmla="*/ 94 h 94"/>
                <a:gd name="T42" fmla="*/ 113 w 162"/>
                <a:gd name="T43" fmla="*/ 94 h 94"/>
                <a:gd name="T44" fmla="*/ 120 w 162"/>
                <a:gd name="T45" fmla="*/ 94 h 94"/>
                <a:gd name="T46" fmla="*/ 128 w 162"/>
                <a:gd name="T47" fmla="*/ 93 h 94"/>
                <a:gd name="T48" fmla="*/ 135 w 162"/>
                <a:gd name="T49" fmla="*/ 93 h 94"/>
                <a:gd name="T50" fmla="*/ 141 w 162"/>
                <a:gd name="T51" fmla="*/ 91 h 94"/>
                <a:gd name="T52" fmla="*/ 148 w 162"/>
                <a:gd name="T53" fmla="*/ 90 h 94"/>
                <a:gd name="T54" fmla="*/ 155 w 162"/>
                <a:gd name="T55" fmla="*/ 88 h 94"/>
                <a:gd name="T56" fmla="*/ 162 w 162"/>
                <a:gd name="T57" fmla="*/ 87 h 94"/>
                <a:gd name="T58" fmla="*/ 159 w 162"/>
                <a:gd name="T59" fmla="*/ 73 h 94"/>
                <a:gd name="T60" fmla="*/ 155 w 162"/>
                <a:gd name="T61" fmla="*/ 59 h 94"/>
                <a:gd name="T62" fmla="*/ 151 w 162"/>
                <a:gd name="T63" fmla="*/ 46 h 94"/>
                <a:gd name="T64" fmla="*/ 145 w 162"/>
                <a:gd name="T65" fmla="*/ 35 h 94"/>
                <a:gd name="T66" fmla="*/ 140 w 162"/>
                <a:gd name="T67" fmla="*/ 26 h 94"/>
                <a:gd name="T68" fmla="*/ 135 w 162"/>
                <a:gd name="T69" fmla="*/ 16 h 94"/>
                <a:gd name="T70" fmla="*/ 128 w 162"/>
                <a:gd name="T71" fmla="*/ 7 h 94"/>
                <a:gd name="T72" fmla="*/ 121 w 162"/>
                <a:gd name="T73" fmla="*/ 0 h 9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2"/>
                <a:gd name="T112" fmla="*/ 0 h 94"/>
                <a:gd name="T113" fmla="*/ 162 w 162"/>
                <a:gd name="T114" fmla="*/ 94 h 9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2" h="94">
                  <a:moveTo>
                    <a:pt x="121" y="0"/>
                  </a:moveTo>
                  <a:lnTo>
                    <a:pt x="117" y="0"/>
                  </a:lnTo>
                  <a:lnTo>
                    <a:pt x="115" y="0"/>
                  </a:lnTo>
                  <a:lnTo>
                    <a:pt x="111" y="0"/>
                  </a:lnTo>
                  <a:lnTo>
                    <a:pt x="107" y="0"/>
                  </a:lnTo>
                  <a:lnTo>
                    <a:pt x="88" y="2"/>
                  </a:lnTo>
                  <a:lnTo>
                    <a:pt x="69" y="5"/>
                  </a:lnTo>
                  <a:lnTo>
                    <a:pt x="53" y="10"/>
                  </a:lnTo>
                  <a:lnTo>
                    <a:pt x="38" y="19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5" y="51"/>
                  </a:lnTo>
                  <a:lnTo>
                    <a:pt x="0" y="65"/>
                  </a:lnTo>
                  <a:lnTo>
                    <a:pt x="10" y="72"/>
                  </a:lnTo>
                  <a:lnTo>
                    <a:pt x="21" y="77"/>
                  </a:lnTo>
                  <a:lnTo>
                    <a:pt x="33" y="81"/>
                  </a:lnTo>
                  <a:lnTo>
                    <a:pt x="46" y="86"/>
                  </a:lnTo>
                  <a:lnTo>
                    <a:pt x="61" y="90"/>
                  </a:lnTo>
                  <a:lnTo>
                    <a:pt x="76" y="93"/>
                  </a:lnTo>
                  <a:lnTo>
                    <a:pt x="91" y="94"/>
                  </a:lnTo>
                  <a:lnTo>
                    <a:pt x="107" y="94"/>
                  </a:lnTo>
                  <a:lnTo>
                    <a:pt x="113" y="94"/>
                  </a:lnTo>
                  <a:lnTo>
                    <a:pt x="120" y="94"/>
                  </a:lnTo>
                  <a:lnTo>
                    <a:pt x="128" y="93"/>
                  </a:lnTo>
                  <a:lnTo>
                    <a:pt x="135" y="93"/>
                  </a:lnTo>
                  <a:lnTo>
                    <a:pt x="141" y="91"/>
                  </a:lnTo>
                  <a:lnTo>
                    <a:pt x="148" y="90"/>
                  </a:lnTo>
                  <a:lnTo>
                    <a:pt x="155" y="88"/>
                  </a:lnTo>
                  <a:lnTo>
                    <a:pt x="162" y="87"/>
                  </a:lnTo>
                  <a:lnTo>
                    <a:pt x="159" y="73"/>
                  </a:lnTo>
                  <a:lnTo>
                    <a:pt x="155" y="59"/>
                  </a:lnTo>
                  <a:lnTo>
                    <a:pt x="151" y="46"/>
                  </a:lnTo>
                  <a:lnTo>
                    <a:pt x="145" y="35"/>
                  </a:lnTo>
                  <a:lnTo>
                    <a:pt x="140" y="26"/>
                  </a:lnTo>
                  <a:lnTo>
                    <a:pt x="135" y="16"/>
                  </a:lnTo>
                  <a:lnTo>
                    <a:pt x="128" y="7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C9DB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6" name="Freeform 32"/>
            <p:cNvSpPr>
              <a:spLocks/>
            </p:cNvSpPr>
            <p:nvPr/>
          </p:nvSpPr>
          <p:spPr bwMode="auto">
            <a:xfrm>
              <a:off x="3686" y="1857"/>
              <a:ext cx="94" cy="87"/>
            </a:xfrm>
            <a:custGeom>
              <a:avLst/>
              <a:gdLst>
                <a:gd name="T0" fmla="*/ 0 w 94"/>
                <a:gd name="T1" fmla="*/ 0 h 87"/>
                <a:gd name="T2" fmla="*/ 7 w 94"/>
                <a:gd name="T3" fmla="*/ 7 h 87"/>
                <a:gd name="T4" fmla="*/ 14 w 94"/>
                <a:gd name="T5" fmla="*/ 16 h 87"/>
                <a:gd name="T6" fmla="*/ 19 w 94"/>
                <a:gd name="T7" fmla="*/ 26 h 87"/>
                <a:gd name="T8" fmla="*/ 24 w 94"/>
                <a:gd name="T9" fmla="*/ 35 h 87"/>
                <a:gd name="T10" fmla="*/ 30 w 94"/>
                <a:gd name="T11" fmla="*/ 46 h 87"/>
                <a:gd name="T12" fmla="*/ 34 w 94"/>
                <a:gd name="T13" fmla="*/ 59 h 87"/>
                <a:gd name="T14" fmla="*/ 38 w 94"/>
                <a:gd name="T15" fmla="*/ 73 h 87"/>
                <a:gd name="T16" fmla="*/ 41 w 94"/>
                <a:gd name="T17" fmla="*/ 87 h 87"/>
                <a:gd name="T18" fmla="*/ 49 w 94"/>
                <a:gd name="T19" fmla="*/ 86 h 87"/>
                <a:gd name="T20" fmla="*/ 55 w 94"/>
                <a:gd name="T21" fmla="*/ 83 h 87"/>
                <a:gd name="T22" fmla="*/ 62 w 94"/>
                <a:gd name="T23" fmla="*/ 80 h 87"/>
                <a:gd name="T24" fmla="*/ 70 w 94"/>
                <a:gd name="T25" fmla="*/ 77 h 87"/>
                <a:gd name="T26" fmla="*/ 75 w 94"/>
                <a:gd name="T27" fmla="*/ 74 h 87"/>
                <a:gd name="T28" fmla="*/ 82 w 94"/>
                <a:gd name="T29" fmla="*/ 72 h 87"/>
                <a:gd name="T30" fmla="*/ 89 w 94"/>
                <a:gd name="T31" fmla="*/ 69 h 87"/>
                <a:gd name="T32" fmla="*/ 94 w 94"/>
                <a:gd name="T33" fmla="*/ 65 h 87"/>
                <a:gd name="T34" fmla="*/ 89 w 94"/>
                <a:gd name="T35" fmla="*/ 52 h 87"/>
                <a:gd name="T36" fmla="*/ 81 w 94"/>
                <a:gd name="T37" fmla="*/ 41 h 87"/>
                <a:gd name="T38" fmla="*/ 71 w 94"/>
                <a:gd name="T39" fmla="*/ 31 h 87"/>
                <a:gd name="T40" fmla="*/ 59 w 94"/>
                <a:gd name="T41" fmla="*/ 21 h 87"/>
                <a:gd name="T42" fmla="*/ 46 w 94"/>
                <a:gd name="T43" fmla="*/ 14 h 87"/>
                <a:gd name="T44" fmla="*/ 33 w 94"/>
                <a:gd name="T45" fmla="*/ 7 h 87"/>
                <a:gd name="T46" fmla="*/ 16 w 94"/>
                <a:gd name="T47" fmla="*/ 3 h 87"/>
                <a:gd name="T48" fmla="*/ 0 w 94"/>
                <a:gd name="T49" fmla="*/ 0 h 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4"/>
                <a:gd name="T76" fmla="*/ 0 h 87"/>
                <a:gd name="T77" fmla="*/ 94 w 94"/>
                <a:gd name="T78" fmla="*/ 87 h 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4" h="87">
                  <a:moveTo>
                    <a:pt x="0" y="0"/>
                  </a:moveTo>
                  <a:lnTo>
                    <a:pt x="7" y="7"/>
                  </a:lnTo>
                  <a:lnTo>
                    <a:pt x="14" y="16"/>
                  </a:lnTo>
                  <a:lnTo>
                    <a:pt x="19" y="26"/>
                  </a:lnTo>
                  <a:lnTo>
                    <a:pt x="24" y="35"/>
                  </a:lnTo>
                  <a:lnTo>
                    <a:pt x="30" y="46"/>
                  </a:lnTo>
                  <a:lnTo>
                    <a:pt x="34" y="59"/>
                  </a:lnTo>
                  <a:lnTo>
                    <a:pt x="38" y="73"/>
                  </a:lnTo>
                  <a:lnTo>
                    <a:pt x="41" y="87"/>
                  </a:lnTo>
                  <a:lnTo>
                    <a:pt x="49" y="86"/>
                  </a:lnTo>
                  <a:lnTo>
                    <a:pt x="55" y="83"/>
                  </a:lnTo>
                  <a:lnTo>
                    <a:pt x="62" y="80"/>
                  </a:lnTo>
                  <a:lnTo>
                    <a:pt x="70" y="77"/>
                  </a:lnTo>
                  <a:lnTo>
                    <a:pt x="75" y="74"/>
                  </a:lnTo>
                  <a:lnTo>
                    <a:pt x="82" y="72"/>
                  </a:lnTo>
                  <a:lnTo>
                    <a:pt x="89" y="69"/>
                  </a:lnTo>
                  <a:lnTo>
                    <a:pt x="94" y="65"/>
                  </a:lnTo>
                  <a:lnTo>
                    <a:pt x="89" y="52"/>
                  </a:lnTo>
                  <a:lnTo>
                    <a:pt x="81" y="41"/>
                  </a:lnTo>
                  <a:lnTo>
                    <a:pt x="71" y="31"/>
                  </a:lnTo>
                  <a:lnTo>
                    <a:pt x="59" y="21"/>
                  </a:lnTo>
                  <a:lnTo>
                    <a:pt x="46" y="14"/>
                  </a:lnTo>
                  <a:lnTo>
                    <a:pt x="33" y="7"/>
                  </a:lnTo>
                  <a:lnTo>
                    <a:pt x="1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1AD6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7" name="Rectangle 33"/>
            <p:cNvSpPr>
              <a:spLocks noChangeArrowheads="1"/>
            </p:cNvSpPr>
            <p:nvPr/>
          </p:nvSpPr>
          <p:spPr bwMode="auto">
            <a:xfrm>
              <a:off x="3656" y="1765"/>
              <a:ext cx="36" cy="10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8" name="Rectangle 34"/>
            <p:cNvSpPr>
              <a:spLocks noChangeArrowheads="1"/>
            </p:cNvSpPr>
            <p:nvPr/>
          </p:nvSpPr>
          <p:spPr bwMode="auto">
            <a:xfrm>
              <a:off x="3656" y="1031"/>
              <a:ext cx="36" cy="10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9" name="Freeform 35"/>
            <p:cNvSpPr>
              <a:spLocks/>
            </p:cNvSpPr>
            <p:nvPr/>
          </p:nvSpPr>
          <p:spPr bwMode="auto">
            <a:xfrm>
              <a:off x="3636" y="986"/>
              <a:ext cx="76" cy="81"/>
            </a:xfrm>
            <a:custGeom>
              <a:avLst/>
              <a:gdLst>
                <a:gd name="T0" fmla="*/ 76 w 76"/>
                <a:gd name="T1" fmla="*/ 41 h 81"/>
                <a:gd name="T2" fmla="*/ 73 w 76"/>
                <a:gd name="T3" fmla="*/ 56 h 81"/>
                <a:gd name="T4" fmla="*/ 65 w 76"/>
                <a:gd name="T5" fmla="*/ 69 h 81"/>
                <a:gd name="T6" fmla="*/ 52 w 76"/>
                <a:gd name="T7" fmla="*/ 78 h 81"/>
                <a:gd name="T8" fmla="*/ 37 w 76"/>
                <a:gd name="T9" fmla="*/ 81 h 81"/>
                <a:gd name="T10" fmla="*/ 22 w 76"/>
                <a:gd name="T11" fmla="*/ 78 h 81"/>
                <a:gd name="T12" fmla="*/ 10 w 76"/>
                <a:gd name="T13" fmla="*/ 69 h 81"/>
                <a:gd name="T14" fmla="*/ 2 w 76"/>
                <a:gd name="T15" fmla="*/ 56 h 81"/>
                <a:gd name="T16" fmla="*/ 0 w 76"/>
                <a:gd name="T17" fmla="*/ 41 h 81"/>
                <a:gd name="T18" fmla="*/ 2 w 76"/>
                <a:gd name="T19" fmla="*/ 25 h 81"/>
                <a:gd name="T20" fmla="*/ 10 w 76"/>
                <a:gd name="T21" fmla="*/ 11 h 81"/>
                <a:gd name="T22" fmla="*/ 22 w 76"/>
                <a:gd name="T23" fmla="*/ 3 h 81"/>
                <a:gd name="T24" fmla="*/ 37 w 76"/>
                <a:gd name="T25" fmla="*/ 0 h 81"/>
                <a:gd name="T26" fmla="*/ 52 w 76"/>
                <a:gd name="T27" fmla="*/ 3 h 81"/>
                <a:gd name="T28" fmla="*/ 65 w 76"/>
                <a:gd name="T29" fmla="*/ 11 h 81"/>
                <a:gd name="T30" fmla="*/ 73 w 76"/>
                <a:gd name="T31" fmla="*/ 25 h 81"/>
                <a:gd name="T32" fmla="*/ 76 w 76"/>
                <a:gd name="T33" fmla="*/ 41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6"/>
                <a:gd name="T52" fmla="*/ 0 h 81"/>
                <a:gd name="T53" fmla="*/ 76 w 76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6" h="81">
                  <a:moveTo>
                    <a:pt x="76" y="41"/>
                  </a:moveTo>
                  <a:lnTo>
                    <a:pt x="73" y="56"/>
                  </a:lnTo>
                  <a:lnTo>
                    <a:pt x="65" y="69"/>
                  </a:lnTo>
                  <a:lnTo>
                    <a:pt x="52" y="78"/>
                  </a:lnTo>
                  <a:lnTo>
                    <a:pt x="37" y="81"/>
                  </a:lnTo>
                  <a:lnTo>
                    <a:pt x="22" y="78"/>
                  </a:lnTo>
                  <a:lnTo>
                    <a:pt x="10" y="69"/>
                  </a:lnTo>
                  <a:lnTo>
                    <a:pt x="2" y="56"/>
                  </a:lnTo>
                  <a:lnTo>
                    <a:pt x="0" y="41"/>
                  </a:lnTo>
                  <a:lnTo>
                    <a:pt x="2" y="25"/>
                  </a:lnTo>
                  <a:lnTo>
                    <a:pt x="10" y="11"/>
                  </a:lnTo>
                  <a:lnTo>
                    <a:pt x="22" y="3"/>
                  </a:lnTo>
                  <a:lnTo>
                    <a:pt x="37" y="0"/>
                  </a:lnTo>
                  <a:lnTo>
                    <a:pt x="52" y="3"/>
                  </a:lnTo>
                  <a:lnTo>
                    <a:pt x="65" y="11"/>
                  </a:lnTo>
                  <a:lnTo>
                    <a:pt x="73" y="25"/>
                  </a:lnTo>
                  <a:lnTo>
                    <a:pt x="76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0" name="Freeform 36"/>
            <p:cNvSpPr>
              <a:spLocks/>
            </p:cNvSpPr>
            <p:nvPr/>
          </p:nvSpPr>
          <p:spPr bwMode="auto">
            <a:xfrm>
              <a:off x="3666" y="1055"/>
              <a:ext cx="379" cy="770"/>
            </a:xfrm>
            <a:custGeom>
              <a:avLst/>
              <a:gdLst>
                <a:gd name="T0" fmla="*/ 378 w 379"/>
                <a:gd name="T1" fmla="*/ 349 h 770"/>
                <a:gd name="T2" fmla="*/ 362 w 379"/>
                <a:gd name="T3" fmla="*/ 276 h 770"/>
                <a:gd name="T4" fmla="*/ 334 w 379"/>
                <a:gd name="T5" fmla="*/ 208 h 770"/>
                <a:gd name="T6" fmla="*/ 292 w 379"/>
                <a:gd name="T7" fmla="*/ 146 h 770"/>
                <a:gd name="T8" fmla="*/ 241 w 379"/>
                <a:gd name="T9" fmla="*/ 94 h 770"/>
                <a:gd name="T10" fmla="*/ 181 w 379"/>
                <a:gd name="T11" fmla="*/ 53 h 770"/>
                <a:gd name="T12" fmla="*/ 113 w 379"/>
                <a:gd name="T13" fmla="*/ 20 h 770"/>
                <a:gd name="T14" fmla="*/ 39 w 379"/>
                <a:gd name="T15" fmla="*/ 4 h 770"/>
                <a:gd name="T16" fmla="*/ 0 w 379"/>
                <a:gd name="T17" fmla="*/ 30 h 770"/>
                <a:gd name="T18" fmla="*/ 70 w 379"/>
                <a:gd name="T19" fmla="*/ 41 h 770"/>
                <a:gd name="T20" fmla="*/ 135 w 379"/>
                <a:gd name="T21" fmla="*/ 64 h 770"/>
                <a:gd name="T22" fmla="*/ 194 w 379"/>
                <a:gd name="T23" fmla="*/ 97 h 770"/>
                <a:gd name="T24" fmla="*/ 245 w 379"/>
                <a:gd name="T25" fmla="*/ 142 h 770"/>
                <a:gd name="T26" fmla="*/ 288 w 379"/>
                <a:gd name="T27" fmla="*/ 194 h 770"/>
                <a:gd name="T28" fmla="*/ 320 w 379"/>
                <a:gd name="T29" fmla="*/ 252 h 770"/>
                <a:gd name="T30" fmla="*/ 340 w 379"/>
                <a:gd name="T31" fmla="*/ 318 h 770"/>
                <a:gd name="T32" fmla="*/ 347 w 379"/>
                <a:gd name="T33" fmla="*/ 388 h 770"/>
                <a:gd name="T34" fmla="*/ 340 w 379"/>
                <a:gd name="T35" fmla="*/ 458 h 770"/>
                <a:gd name="T36" fmla="*/ 320 w 379"/>
                <a:gd name="T37" fmla="*/ 523 h 770"/>
                <a:gd name="T38" fmla="*/ 288 w 379"/>
                <a:gd name="T39" fmla="*/ 583 h 770"/>
                <a:gd name="T40" fmla="*/ 245 w 379"/>
                <a:gd name="T41" fmla="*/ 635 h 770"/>
                <a:gd name="T42" fmla="*/ 194 w 379"/>
                <a:gd name="T43" fmla="*/ 678 h 770"/>
                <a:gd name="T44" fmla="*/ 135 w 379"/>
                <a:gd name="T45" fmla="*/ 710 h 770"/>
                <a:gd name="T46" fmla="*/ 70 w 379"/>
                <a:gd name="T47" fmla="*/ 731 h 770"/>
                <a:gd name="T48" fmla="*/ 0 w 379"/>
                <a:gd name="T49" fmla="*/ 738 h 770"/>
                <a:gd name="T50" fmla="*/ 39 w 379"/>
                <a:gd name="T51" fmla="*/ 768 h 770"/>
                <a:gd name="T52" fmla="*/ 113 w 379"/>
                <a:gd name="T53" fmla="*/ 752 h 770"/>
                <a:gd name="T54" fmla="*/ 181 w 379"/>
                <a:gd name="T55" fmla="*/ 723 h 770"/>
                <a:gd name="T56" fmla="*/ 241 w 379"/>
                <a:gd name="T57" fmla="*/ 682 h 770"/>
                <a:gd name="T58" fmla="*/ 292 w 379"/>
                <a:gd name="T59" fmla="*/ 631 h 770"/>
                <a:gd name="T60" fmla="*/ 334 w 379"/>
                <a:gd name="T61" fmla="*/ 569 h 770"/>
                <a:gd name="T62" fmla="*/ 362 w 379"/>
                <a:gd name="T63" fmla="*/ 501 h 770"/>
                <a:gd name="T64" fmla="*/ 378 w 379"/>
                <a:gd name="T65" fmla="*/ 427 h 77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79"/>
                <a:gd name="T100" fmla="*/ 0 h 770"/>
                <a:gd name="T101" fmla="*/ 379 w 379"/>
                <a:gd name="T102" fmla="*/ 770 h 77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79" h="770">
                  <a:moveTo>
                    <a:pt x="379" y="388"/>
                  </a:moveTo>
                  <a:lnTo>
                    <a:pt x="378" y="349"/>
                  </a:lnTo>
                  <a:lnTo>
                    <a:pt x="371" y="312"/>
                  </a:lnTo>
                  <a:lnTo>
                    <a:pt x="362" y="276"/>
                  </a:lnTo>
                  <a:lnTo>
                    <a:pt x="350" y="241"/>
                  </a:lnTo>
                  <a:lnTo>
                    <a:pt x="334" y="208"/>
                  </a:lnTo>
                  <a:lnTo>
                    <a:pt x="315" y="175"/>
                  </a:lnTo>
                  <a:lnTo>
                    <a:pt x="292" y="146"/>
                  </a:lnTo>
                  <a:lnTo>
                    <a:pt x="268" y="120"/>
                  </a:lnTo>
                  <a:lnTo>
                    <a:pt x="241" y="94"/>
                  </a:lnTo>
                  <a:lnTo>
                    <a:pt x="212" y="72"/>
                  </a:lnTo>
                  <a:lnTo>
                    <a:pt x="181" y="53"/>
                  </a:lnTo>
                  <a:lnTo>
                    <a:pt x="148" y="34"/>
                  </a:lnTo>
                  <a:lnTo>
                    <a:pt x="113" y="20"/>
                  </a:lnTo>
                  <a:lnTo>
                    <a:pt x="77" y="11"/>
                  </a:lnTo>
                  <a:lnTo>
                    <a:pt x="39" y="4"/>
                  </a:lnTo>
                  <a:lnTo>
                    <a:pt x="0" y="0"/>
                  </a:lnTo>
                  <a:lnTo>
                    <a:pt x="0" y="30"/>
                  </a:lnTo>
                  <a:lnTo>
                    <a:pt x="35" y="34"/>
                  </a:lnTo>
                  <a:lnTo>
                    <a:pt x="70" y="41"/>
                  </a:lnTo>
                  <a:lnTo>
                    <a:pt x="103" y="51"/>
                  </a:lnTo>
                  <a:lnTo>
                    <a:pt x="135" y="64"/>
                  </a:lnTo>
                  <a:lnTo>
                    <a:pt x="165" y="79"/>
                  </a:lnTo>
                  <a:lnTo>
                    <a:pt x="194" y="97"/>
                  </a:lnTo>
                  <a:lnTo>
                    <a:pt x="221" y="118"/>
                  </a:lnTo>
                  <a:lnTo>
                    <a:pt x="245" y="142"/>
                  </a:lnTo>
                  <a:lnTo>
                    <a:pt x="268" y="167"/>
                  </a:lnTo>
                  <a:lnTo>
                    <a:pt x="288" y="194"/>
                  </a:lnTo>
                  <a:lnTo>
                    <a:pt x="305" y="223"/>
                  </a:lnTo>
                  <a:lnTo>
                    <a:pt x="320" y="252"/>
                  </a:lnTo>
                  <a:lnTo>
                    <a:pt x="331" y="284"/>
                  </a:lnTo>
                  <a:lnTo>
                    <a:pt x="340" y="318"/>
                  </a:lnTo>
                  <a:lnTo>
                    <a:pt x="346" y="353"/>
                  </a:lnTo>
                  <a:lnTo>
                    <a:pt x="347" y="388"/>
                  </a:lnTo>
                  <a:lnTo>
                    <a:pt x="346" y="424"/>
                  </a:lnTo>
                  <a:lnTo>
                    <a:pt x="340" y="458"/>
                  </a:lnTo>
                  <a:lnTo>
                    <a:pt x="331" y="491"/>
                  </a:lnTo>
                  <a:lnTo>
                    <a:pt x="320" y="523"/>
                  </a:lnTo>
                  <a:lnTo>
                    <a:pt x="305" y="554"/>
                  </a:lnTo>
                  <a:lnTo>
                    <a:pt x="288" y="583"/>
                  </a:lnTo>
                  <a:lnTo>
                    <a:pt x="268" y="610"/>
                  </a:lnTo>
                  <a:lnTo>
                    <a:pt x="245" y="635"/>
                  </a:lnTo>
                  <a:lnTo>
                    <a:pt x="221" y="657"/>
                  </a:lnTo>
                  <a:lnTo>
                    <a:pt x="194" y="678"/>
                  </a:lnTo>
                  <a:lnTo>
                    <a:pt x="165" y="695"/>
                  </a:lnTo>
                  <a:lnTo>
                    <a:pt x="135" y="710"/>
                  </a:lnTo>
                  <a:lnTo>
                    <a:pt x="103" y="721"/>
                  </a:lnTo>
                  <a:lnTo>
                    <a:pt x="70" y="731"/>
                  </a:lnTo>
                  <a:lnTo>
                    <a:pt x="35" y="737"/>
                  </a:lnTo>
                  <a:lnTo>
                    <a:pt x="0" y="738"/>
                  </a:lnTo>
                  <a:lnTo>
                    <a:pt x="0" y="770"/>
                  </a:lnTo>
                  <a:lnTo>
                    <a:pt x="39" y="768"/>
                  </a:lnTo>
                  <a:lnTo>
                    <a:pt x="77" y="762"/>
                  </a:lnTo>
                  <a:lnTo>
                    <a:pt x="113" y="752"/>
                  </a:lnTo>
                  <a:lnTo>
                    <a:pt x="148" y="740"/>
                  </a:lnTo>
                  <a:lnTo>
                    <a:pt x="181" y="723"/>
                  </a:lnTo>
                  <a:lnTo>
                    <a:pt x="212" y="705"/>
                  </a:lnTo>
                  <a:lnTo>
                    <a:pt x="241" y="682"/>
                  </a:lnTo>
                  <a:lnTo>
                    <a:pt x="268" y="657"/>
                  </a:lnTo>
                  <a:lnTo>
                    <a:pt x="292" y="631"/>
                  </a:lnTo>
                  <a:lnTo>
                    <a:pt x="315" y="601"/>
                  </a:lnTo>
                  <a:lnTo>
                    <a:pt x="334" y="569"/>
                  </a:lnTo>
                  <a:lnTo>
                    <a:pt x="350" y="536"/>
                  </a:lnTo>
                  <a:lnTo>
                    <a:pt x="362" y="501"/>
                  </a:lnTo>
                  <a:lnTo>
                    <a:pt x="371" y="465"/>
                  </a:lnTo>
                  <a:lnTo>
                    <a:pt x="378" y="427"/>
                  </a:lnTo>
                  <a:lnTo>
                    <a:pt x="379" y="38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1" name="Freeform 37"/>
            <p:cNvSpPr>
              <a:spLocks/>
            </p:cNvSpPr>
            <p:nvPr/>
          </p:nvSpPr>
          <p:spPr bwMode="auto">
            <a:xfrm>
              <a:off x="3455" y="1739"/>
              <a:ext cx="211" cy="88"/>
            </a:xfrm>
            <a:custGeom>
              <a:avLst/>
              <a:gdLst>
                <a:gd name="T0" fmla="*/ 211 w 211"/>
                <a:gd name="T1" fmla="*/ 56 h 88"/>
                <a:gd name="T2" fmla="*/ 187 w 211"/>
                <a:gd name="T3" fmla="*/ 56 h 88"/>
                <a:gd name="T4" fmla="*/ 162 w 211"/>
                <a:gd name="T5" fmla="*/ 53 h 88"/>
                <a:gd name="T6" fmla="*/ 136 w 211"/>
                <a:gd name="T7" fmla="*/ 49 h 88"/>
                <a:gd name="T8" fmla="*/ 112 w 211"/>
                <a:gd name="T9" fmla="*/ 43 h 88"/>
                <a:gd name="T10" fmla="*/ 87 w 211"/>
                <a:gd name="T11" fmla="*/ 35 h 88"/>
                <a:gd name="T12" fmla="*/ 63 w 211"/>
                <a:gd name="T13" fmla="*/ 25 h 88"/>
                <a:gd name="T14" fmla="*/ 39 w 211"/>
                <a:gd name="T15" fmla="*/ 14 h 88"/>
                <a:gd name="T16" fmla="*/ 16 w 211"/>
                <a:gd name="T17" fmla="*/ 0 h 88"/>
                <a:gd name="T18" fmla="*/ 0 w 211"/>
                <a:gd name="T19" fmla="*/ 26 h 88"/>
                <a:gd name="T20" fmla="*/ 25 w 211"/>
                <a:gd name="T21" fmla="*/ 42 h 88"/>
                <a:gd name="T22" fmla="*/ 51 w 211"/>
                <a:gd name="T23" fmla="*/ 54 h 88"/>
                <a:gd name="T24" fmla="*/ 76 w 211"/>
                <a:gd name="T25" fmla="*/ 64 h 88"/>
                <a:gd name="T26" fmla="*/ 103 w 211"/>
                <a:gd name="T27" fmla="*/ 72 h 88"/>
                <a:gd name="T28" fmla="*/ 128 w 211"/>
                <a:gd name="T29" fmla="*/ 79 h 88"/>
                <a:gd name="T30" fmla="*/ 155 w 211"/>
                <a:gd name="T31" fmla="*/ 84 h 88"/>
                <a:gd name="T32" fmla="*/ 182 w 211"/>
                <a:gd name="T33" fmla="*/ 86 h 88"/>
                <a:gd name="T34" fmla="*/ 209 w 211"/>
                <a:gd name="T35" fmla="*/ 88 h 88"/>
                <a:gd name="T36" fmla="*/ 211 w 211"/>
                <a:gd name="T37" fmla="*/ 56 h 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1"/>
                <a:gd name="T58" fmla="*/ 0 h 88"/>
                <a:gd name="T59" fmla="*/ 211 w 211"/>
                <a:gd name="T60" fmla="*/ 88 h 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1" h="88">
                  <a:moveTo>
                    <a:pt x="211" y="56"/>
                  </a:moveTo>
                  <a:lnTo>
                    <a:pt x="187" y="56"/>
                  </a:lnTo>
                  <a:lnTo>
                    <a:pt x="162" y="53"/>
                  </a:lnTo>
                  <a:lnTo>
                    <a:pt x="136" y="49"/>
                  </a:lnTo>
                  <a:lnTo>
                    <a:pt x="112" y="43"/>
                  </a:lnTo>
                  <a:lnTo>
                    <a:pt x="87" y="35"/>
                  </a:lnTo>
                  <a:lnTo>
                    <a:pt x="63" y="25"/>
                  </a:lnTo>
                  <a:lnTo>
                    <a:pt x="39" y="14"/>
                  </a:lnTo>
                  <a:lnTo>
                    <a:pt x="16" y="0"/>
                  </a:lnTo>
                  <a:lnTo>
                    <a:pt x="0" y="26"/>
                  </a:lnTo>
                  <a:lnTo>
                    <a:pt x="25" y="42"/>
                  </a:lnTo>
                  <a:lnTo>
                    <a:pt x="51" y="54"/>
                  </a:lnTo>
                  <a:lnTo>
                    <a:pt x="76" y="64"/>
                  </a:lnTo>
                  <a:lnTo>
                    <a:pt x="103" y="72"/>
                  </a:lnTo>
                  <a:lnTo>
                    <a:pt x="128" y="79"/>
                  </a:lnTo>
                  <a:lnTo>
                    <a:pt x="155" y="84"/>
                  </a:lnTo>
                  <a:lnTo>
                    <a:pt x="182" y="86"/>
                  </a:lnTo>
                  <a:lnTo>
                    <a:pt x="209" y="88"/>
                  </a:lnTo>
                  <a:lnTo>
                    <a:pt x="211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1258888" y="549275"/>
            <a:ext cx="76327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ru-RU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Компьютерная поддержка урока </a:t>
            </a:r>
          </a:p>
          <a:p>
            <a:pPr>
              <a:defRPr/>
            </a:pPr>
            <a:r>
              <a:rPr lang="ru-RU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русского языка. </a:t>
            </a:r>
          </a:p>
          <a:p>
            <a:pPr>
              <a:defRPr/>
            </a:pPr>
            <a:endParaRPr lang="ru-RU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rgbClr val="841D0C"/>
              </a:solidFill>
            </a:endParaRPr>
          </a:p>
          <a:p>
            <a:pPr eaLnBrk="1" hangingPunct="1"/>
            <a:r>
              <a:rPr lang="ru-RU" smtClean="0">
                <a:solidFill>
                  <a:srgbClr val="841D0C"/>
                </a:solidFill>
              </a:rPr>
              <a:t>Проверьте себя.</a:t>
            </a:r>
          </a:p>
          <a:p>
            <a:pPr eaLnBrk="1" hangingPunct="1"/>
            <a:r>
              <a:rPr lang="ru-RU" smtClean="0">
                <a:solidFill>
                  <a:srgbClr val="841D0C"/>
                </a:solidFill>
              </a:rPr>
              <a:t>Исправьте ошибки, если они есть.</a:t>
            </a:r>
          </a:p>
          <a:p>
            <a:pPr eaLnBrk="1" hangingPunct="1"/>
            <a:r>
              <a:rPr lang="ru-RU" smtClean="0">
                <a:solidFill>
                  <a:srgbClr val="841D0C"/>
                </a:solidFill>
              </a:rPr>
              <a:t>Оцените свою работу.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      </a:t>
            </a:r>
            <a:endParaRPr lang="ru-RU" i="1" smtClean="0">
              <a:solidFill>
                <a:srgbClr val="FF00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802437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solidFill>
                  <a:srgbClr val="0000FF"/>
                </a:solidFill>
              </a:rPr>
              <a:t>		я  смотр</a:t>
            </a:r>
            <a:r>
              <a:rPr lang="ru-RU" sz="2400" smtClean="0">
                <a:solidFill>
                  <a:srgbClr val="FF0000"/>
                </a:solidFill>
              </a:rPr>
              <a:t>ю 			</a:t>
            </a:r>
            <a:r>
              <a:rPr lang="ru-RU" sz="2400" smtClean="0">
                <a:solidFill>
                  <a:srgbClr val="008000"/>
                </a:solidFill>
              </a:rPr>
              <a:t>слыш</a:t>
            </a:r>
            <a:r>
              <a:rPr lang="ru-RU" sz="2400" smtClean="0">
                <a:solidFill>
                  <a:srgbClr val="FF0000"/>
                </a:solidFill>
              </a:rPr>
              <a:t>у</a:t>
            </a:r>
            <a:endParaRPr lang="ru-RU" sz="2400" smtClean="0">
              <a:solidFill>
                <a:srgbClr val="008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solidFill>
                  <a:srgbClr val="0000FF"/>
                </a:solidFill>
              </a:rPr>
              <a:t>		ты смотр</a:t>
            </a:r>
            <a:r>
              <a:rPr lang="ru-RU" sz="2400" smtClean="0">
                <a:solidFill>
                  <a:srgbClr val="FF0000"/>
                </a:solidFill>
              </a:rPr>
              <a:t>и</a:t>
            </a:r>
            <a:r>
              <a:rPr lang="ru-RU" sz="2400" smtClean="0">
                <a:solidFill>
                  <a:srgbClr val="0000FF"/>
                </a:solidFill>
              </a:rPr>
              <a:t>шь 		</a:t>
            </a:r>
            <a:r>
              <a:rPr lang="ru-RU" sz="2400" smtClean="0">
                <a:solidFill>
                  <a:srgbClr val="008000"/>
                </a:solidFill>
              </a:rPr>
              <a:t>слыш</a:t>
            </a:r>
            <a:r>
              <a:rPr lang="ru-RU" sz="2400" smtClean="0">
                <a:solidFill>
                  <a:srgbClr val="FF0000"/>
                </a:solidFill>
              </a:rPr>
              <a:t>и</a:t>
            </a:r>
            <a:r>
              <a:rPr lang="ru-RU" sz="2400" smtClean="0">
                <a:solidFill>
                  <a:srgbClr val="008000"/>
                </a:solidFill>
              </a:rPr>
              <a:t>шь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solidFill>
                  <a:srgbClr val="0000FF"/>
                </a:solidFill>
              </a:rPr>
              <a:t>		он смотр</a:t>
            </a:r>
            <a:r>
              <a:rPr lang="ru-RU" sz="2400" smtClean="0">
                <a:solidFill>
                  <a:srgbClr val="FF0000"/>
                </a:solidFill>
              </a:rPr>
              <a:t>и</a:t>
            </a:r>
            <a:r>
              <a:rPr lang="ru-RU" sz="2400" smtClean="0">
                <a:solidFill>
                  <a:srgbClr val="0000FF"/>
                </a:solidFill>
              </a:rPr>
              <a:t>т 		</a:t>
            </a:r>
            <a:r>
              <a:rPr lang="ru-RU" sz="2400" smtClean="0">
                <a:solidFill>
                  <a:srgbClr val="008000"/>
                </a:solidFill>
              </a:rPr>
              <a:t>слыш</a:t>
            </a:r>
            <a:r>
              <a:rPr lang="ru-RU" sz="2400" smtClean="0">
                <a:solidFill>
                  <a:srgbClr val="FF0000"/>
                </a:solidFill>
              </a:rPr>
              <a:t>и</a:t>
            </a:r>
            <a:r>
              <a:rPr lang="ru-RU" sz="2400" smtClean="0">
                <a:solidFill>
                  <a:srgbClr val="008000"/>
                </a:solidFill>
              </a:rPr>
              <a:t>т</a:t>
            </a:r>
            <a:endParaRPr lang="en-US" sz="2400" smtClean="0">
              <a:solidFill>
                <a:srgbClr val="008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solidFill>
                  <a:srgbClr val="0000FF"/>
                </a:solidFill>
              </a:rPr>
              <a:t>		мы смотр</a:t>
            </a:r>
            <a:r>
              <a:rPr lang="ru-RU" sz="2400" smtClean="0">
                <a:solidFill>
                  <a:srgbClr val="FF0000"/>
                </a:solidFill>
              </a:rPr>
              <a:t>и</a:t>
            </a:r>
            <a:r>
              <a:rPr lang="ru-RU" sz="2400" smtClean="0">
                <a:solidFill>
                  <a:srgbClr val="0000FF"/>
                </a:solidFill>
              </a:rPr>
              <a:t>м 		</a:t>
            </a:r>
            <a:r>
              <a:rPr lang="ru-RU" sz="2400" smtClean="0">
                <a:solidFill>
                  <a:srgbClr val="008000"/>
                </a:solidFill>
              </a:rPr>
              <a:t>слыш</a:t>
            </a:r>
            <a:r>
              <a:rPr lang="ru-RU" sz="2400" smtClean="0">
                <a:solidFill>
                  <a:srgbClr val="FF0000"/>
                </a:solidFill>
              </a:rPr>
              <a:t>и</a:t>
            </a:r>
            <a:r>
              <a:rPr lang="ru-RU" sz="2400" smtClean="0">
                <a:solidFill>
                  <a:srgbClr val="008000"/>
                </a:solidFill>
              </a:rPr>
              <a:t>м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solidFill>
                  <a:srgbClr val="0000FF"/>
                </a:solidFill>
              </a:rPr>
              <a:t>		вы смотр</a:t>
            </a:r>
            <a:r>
              <a:rPr lang="ru-RU" sz="2400" smtClean="0">
                <a:solidFill>
                  <a:srgbClr val="FF0000"/>
                </a:solidFill>
              </a:rPr>
              <a:t>и</a:t>
            </a:r>
            <a:r>
              <a:rPr lang="ru-RU" sz="2400" smtClean="0">
                <a:solidFill>
                  <a:srgbClr val="0000FF"/>
                </a:solidFill>
              </a:rPr>
              <a:t>те		</a:t>
            </a:r>
            <a:r>
              <a:rPr lang="ru-RU" sz="2400" smtClean="0">
                <a:solidFill>
                  <a:srgbClr val="008000"/>
                </a:solidFill>
              </a:rPr>
              <a:t>слыш</a:t>
            </a:r>
            <a:r>
              <a:rPr lang="ru-RU" sz="2400" smtClean="0">
                <a:solidFill>
                  <a:srgbClr val="FF0000"/>
                </a:solidFill>
              </a:rPr>
              <a:t>и</a:t>
            </a:r>
            <a:r>
              <a:rPr lang="ru-RU" sz="2400" smtClean="0">
                <a:solidFill>
                  <a:srgbClr val="008000"/>
                </a:solidFill>
              </a:rPr>
              <a:t>те</a:t>
            </a:r>
            <a:endParaRPr lang="ru-RU" sz="2400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solidFill>
                  <a:srgbClr val="0000FF"/>
                </a:solidFill>
              </a:rPr>
              <a:t>		они смотр</a:t>
            </a:r>
            <a:r>
              <a:rPr lang="ru-RU" sz="2400" smtClean="0">
                <a:solidFill>
                  <a:srgbClr val="FF0000"/>
                </a:solidFill>
              </a:rPr>
              <a:t>я</a:t>
            </a:r>
            <a:r>
              <a:rPr lang="ru-RU" sz="2400" smtClean="0">
                <a:solidFill>
                  <a:srgbClr val="0000FF"/>
                </a:solidFill>
              </a:rPr>
              <a:t>т		</a:t>
            </a:r>
            <a:r>
              <a:rPr lang="ru-RU" sz="2400" smtClean="0">
                <a:solidFill>
                  <a:srgbClr val="008000"/>
                </a:solidFill>
              </a:rPr>
              <a:t>слыш</a:t>
            </a:r>
            <a:r>
              <a:rPr lang="ru-RU" sz="2400" smtClean="0">
                <a:solidFill>
                  <a:srgbClr val="FF0000"/>
                </a:solidFill>
              </a:rPr>
              <a:t>а</a:t>
            </a:r>
            <a:r>
              <a:rPr lang="ru-RU" sz="2400" smtClean="0">
                <a:solidFill>
                  <a:srgbClr val="008000"/>
                </a:solidFill>
              </a:rPr>
              <a:t>т</a:t>
            </a:r>
            <a:endParaRPr lang="ru-RU" sz="2400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olidFill>
                <a:srgbClr val="80008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500" smtClean="0">
                <a:solidFill>
                  <a:srgbClr val="0000FF"/>
                </a:solidFill>
              </a:rPr>
              <a:t>               </a:t>
            </a:r>
            <a:endParaRPr lang="ru-RU" sz="2500" smtClean="0">
              <a:solidFill>
                <a:srgbClr val="80008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2500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2500" smtClean="0">
              <a:solidFill>
                <a:srgbClr val="800080"/>
              </a:solidFill>
            </a:endParaRPr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1763713" y="404813"/>
            <a:ext cx="6121400" cy="73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проверяю свою работу</a:t>
            </a:r>
          </a:p>
        </p:txBody>
      </p:sp>
      <p:pic>
        <p:nvPicPr>
          <p:cNvPr id="103429" name="Picture 5" descr="j0251301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11638" y="4941888"/>
            <a:ext cx="1727200" cy="145732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solidFill>
                  <a:srgbClr val="00FF00"/>
                </a:solidFill>
              </a:rPr>
              <a:t>      Что вы скажете об этих глаголах?</a:t>
            </a:r>
          </a:p>
          <a:p>
            <a:pPr eaLnBrk="1" hangingPunct="1">
              <a:buFontTx/>
              <a:buNone/>
            </a:pPr>
            <a:r>
              <a:rPr lang="ru-RU" sz="3600" smtClean="0"/>
              <a:t>                         </a:t>
            </a:r>
          </a:p>
          <a:p>
            <a:pPr eaLnBrk="1" hangingPunct="1">
              <a:buFontTx/>
              <a:buNone/>
            </a:pPr>
            <a:r>
              <a:rPr lang="ru-RU" sz="3600" smtClean="0"/>
              <a:t>                         брить</a:t>
            </a:r>
          </a:p>
          <a:p>
            <a:pPr eaLnBrk="1" hangingPunct="1">
              <a:buFontTx/>
              <a:buNone/>
            </a:pPr>
            <a:r>
              <a:rPr lang="ru-RU" sz="3600" smtClean="0"/>
              <a:t>                         стелить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accent2"/>
                </a:solidFill>
              </a:rPr>
              <a:t>                    </a:t>
            </a:r>
            <a:r>
              <a:rPr lang="ru-RU" sz="3600" smtClean="0">
                <a:solidFill>
                  <a:schemeClr val="folHlink"/>
                </a:solidFill>
              </a:rPr>
              <a:t>В русском языке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chemeClr val="folHlink"/>
                </a:solidFill>
              </a:rPr>
              <a:t>                </a:t>
            </a:r>
            <a:r>
              <a:rPr lang="ru-RU" sz="3600" smtClean="0">
                <a:solidFill>
                  <a:schemeClr val="hlink"/>
                </a:solidFill>
              </a:rPr>
              <a:t>2</a:t>
            </a:r>
            <a:r>
              <a:rPr lang="ru-RU" sz="3600" smtClean="0">
                <a:solidFill>
                  <a:schemeClr val="folHlink"/>
                </a:solidFill>
              </a:rPr>
              <a:t> глагола на </a:t>
            </a:r>
            <a:r>
              <a:rPr lang="ru-RU" sz="3600" smtClean="0">
                <a:solidFill>
                  <a:schemeClr val="hlink"/>
                </a:solidFill>
              </a:rPr>
              <a:t>–ить,</a:t>
            </a:r>
            <a:r>
              <a:rPr lang="ru-RU" sz="3600" smtClean="0">
                <a:solidFill>
                  <a:schemeClr val="folHlink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chemeClr val="folHlink"/>
                </a:solidFill>
              </a:rPr>
              <a:t>                которые относятся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chemeClr val="folHlink"/>
                </a:solidFill>
              </a:rPr>
              <a:t>                    к </a:t>
            </a:r>
            <a:r>
              <a:rPr lang="en-US" sz="3600" smtClean="0">
                <a:solidFill>
                  <a:schemeClr val="hlink"/>
                </a:solidFill>
              </a:rPr>
              <a:t>I</a:t>
            </a:r>
            <a:r>
              <a:rPr lang="ru-RU" sz="3600" smtClean="0">
                <a:solidFill>
                  <a:schemeClr val="hlink"/>
                </a:solidFill>
              </a:rPr>
              <a:t> </a:t>
            </a:r>
            <a:r>
              <a:rPr lang="ru-RU" sz="3600" smtClean="0">
                <a:solidFill>
                  <a:schemeClr val="folHlink"/>
                </a:solidFill>
              </a:rPr>
              <a:t>спряжению.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Выполните следующее задание: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2"/>
                </a:solidFill>
              </a:rPr>
              <a:t>I </a:t>
            </a:r>
            <a:r>
              <a:rPr lang="ru-RU" sz="3600" smtClean="0">
                <a:solidFill>
                  <a:schemeClr val="tx2"/>
                </a:solidFill>
              </a:rPr>
              <a:t>группа – проспрягайте глагол</a:t>
            </a:r>
            <a:r>
              <a:rPr lang="ru-RU" smtClean="0">
                <a:solidFill>
                  <a:schemeClr val="tx2"/>
                </a:solidFill>
              </a:rPr>
              <a:t>                  </a:t>
            </a:r>
            <a:r>
              <a:rPr lang="ru-RU" sz="4000" smtClean="0">
                <a:solidFill>
                  <a:srgbClr val="841D0C"/>
                </a:solidFill>
              </a:rPr>
              <a:t>брить.</a:t>
            </a:r>
          </a:p>
          <a:p>
            <a:pPr eaLnBrk="1" hangingPunct="1"/>
            <a:r>
              <a:rPr lang="en-US" sz="3600" smtClean="0">
                <a:solidFill>
                  <a:schemeClr val="tx2"/>
                </a:solidFill>
              </a:rPr>
              <a:t>II </a:t>
            </a:r>
            <a:r>
              <a:rPr lang="ru-RU" sz="3600" smtClean="0">
                <a:solidFill>
                  <a:schemeClr val="tx2"/>
                </a:solidFill>
              </a:rPr>
              <a:t>группа – проспрягайте глагол</a:t>
            </a:r>
          </a:p>
          <a:p>
            <a:pPr eaLnBrk="1" hangingPunct="1">
              <a:buFontTx/>
              <a:buNone/>
            </a:pPr>
            <a:r>
              <a:rPr lang="ru-RU" sz="3600" smtClean="0">
                <a:solidFill>
                  <a:schemeClr val="tx2"/>
                </a:solidFill>
              </a:rPr>
              <a:t>   </a:t>
            </a:r>
            <a:r>
              <a:rPr lang="ru-RU" sz="4000" smtClean="0">
                <a:solidFill>
                  <a:srgbClr val="841D0C"/>
                </a:solidFill>
              </a:rPr>
              <a:t>стелить.</a:t>
            </a:r>
            <a:endParaRPr lang="ru-RU" sz="4000" smtClean="0">
              <a:solidFill>
                <a:schemeClr val="tx2"/>
              </a:solidFill>
            </a:endParaRPr>
          </a:p>
          <a:p>
            <a:pPr eaLnBrk="1" hangingPunct="1"/>
            <a:endParaRPr lang="ru-RU" sz="4000" smtClean="0">
              <a:solidFill>
                <a:schemeClr val="tx2"/>
              </a:solidFill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>
                <a:solidFill>
                  <a:schemeClr val="tx1"/>
                </a:solidFill>
              </a:rPr>
              <a:t>Чтобы не ошибиться в написании окончаний глаголов, вам поможет табличка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1258888" y="1412875"/>
            <a:ext cx="72739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3600" i="1">
                <a:effectLst>
                  <a:outerShdw blurRad="38100" dist="38100" dir="2700000" algn="tl">
                    <a:srgbClr val="000000"/>
                  </a:outerShdw>
                </a:effectLst>
              </a:rPr>
              <a:t>«Личные окончания глаголов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36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</a:t>
            </a:r>
            <a:r>
              <a:rPr lang="en-US" sz="3600" i="1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ru-RU" sz="3600" i="1">
                <a:effectLst>
                  <a:outerShdw blurRad="38100" dist="38100" dir="2700000" algn="tl">
                    <a:srgbClr val="000000"/>
                  </a:outerShdw>
                </a:effectLst>
              </a:rPr>
              <a:t> спряжения».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3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3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36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</a:t>
            </a:r>
          </a:p>
        </p:txBody>
      </p:sp>
      <p:graphicFrame>
        <p:nvGraphicFramePr>
          <p:cNvPr id="121893" name="Group 37"/>
          <p:cNvGraphicFramePr>
            <a:graphicFrameLocks noGrp="1"/>
          </p:cNvGraphicFramePr>
          <p:nvPr>
            <p:ph sz="half" idx="2"/>
          </p:nvPr>
        </p:nvGraphicFramePr>
        <p:xfrm>
          <a:off x="827088" y="3068638"/>
          <a:ext cx="7859712" cy="2478087"/>
        </p:xfrm>
        <a:graphic>
          <a:graphicData uri="http://schemas.openxmlformats.org/drawingml/2006/table">
            <a:tbl>
              <a:tblPr/>
              <a:tblGrid>
                <a:gridCol w="1657350"/>
                <a:gridCol w="3167062"/>
                <a:gridCol w="30353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Лицо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  Ед. ч.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Мн. ч.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1л.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  -у,    -ю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-ем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2л.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   -ешь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-ете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3л.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    -ет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-ут, -ют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tx2"/>
                </a:solidFill>
              </a:rPr>
              <a:t>Проверьте себя.</a:t>
            </a:r>
          </a:p>
          <a:p>
            <a:pPr eaLnBrk="1" hangingPunct="1"/>
            <a:r>
              <a:rPr lang="ru-RU" smtClean="0">
                <a:solidFill>
                  <a:schemeClr val="tx2"/>
                </a:solidFill>
              </a:rPr>
              <a:t>Исправьте ошибки, если они есть.</a:t>
            </a:r>
          </a:p>
          <a:p>
            <a:pPr eaLnBrk="1" hangingPunct="1"/>
            <a:r>
              <a:rPr lang="ru-RU" smtClean="0">
                <a:solidFill>
                  <a:schemeClr val="tx2"/>
                </a:solidFill>
              </a:rPr>
              <a:t>Оцените свою работу.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      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7018337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500" smtClean="0">
                <a:solidFill>
                  <a:srgbClr val="0000FF"/>
                </a:solidFill>
              </a:rPr>
              <a:t>я      брею                   </a:t>
            </a:r>
            <a:r>
              <a:rPr lang="ru-RU" sz="2500" smtClean="0">
                <a:solidFill>
                  <a:schemeClr val="tx2"/>
                </a:solidFill>
              </a:rPr>
              <a:t>стелю</a:t>
            </a:r>
            <a:endParaRPr lang="ru-RU" sz="2500" smtClean="0">
              <a:solidFill>
                <a:srgbClr val="008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500" smtClean="0">
                <a:solidFill>
                  <a:srgbClr val="0000FF"/>
                </a:solidFill>
              </a:rPr>
              <a:t>ты    бреешь                </a:t>
            </a:r>
            <a:r>
              <a:rPr lang="ru-RU" sz="2500" smtClean="0">
                <a:solidFill>
                  <a:schemeClr val="tx2"/>
                </a:solidFill>
              </a:rPr>
              <a:t>стелешь</a:t>
            </a:r>
            <a:endParaRPr lang="ru-RU" sz="2500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500" smtClean="0">
                <a:solidFill>
                  <a:srgbClr val="0000FF"/>
                </a:solidFill>
              </a:rPr>
              <a:t>он    бреет                   </a:t>
            </a:r>
            <a:r>
              <a:rPr lang="ru-RU" sz="2500" smtClean="0">
                <a:solidFill>
                  <a:schemeClr val="tx2"/>
                </a:solidFill>
              </a:rPr>
              <a:t>стелет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500" smtClean="0">
                <a:solidFill>
                  <a:srgbClr val="0000FF"/>
                </a:solidFill>
              </a:rPr>
              <a:t>мы   бреем                   </a:t>
            </a:r>
            <a:r>
              <a:rPr lang="ru-RU" sz="2500" smtClean="0">
                <a:solidFill>
                  <a:schemeClr val="tx2"/>
                </a:solidFill>
              </a:rPr>
              <a:t>стелем</a:t>
            </a:r>
            <a:r>
              <a:rPr lang="ru-RU" sz="2500" smtClean="0">
                <a:solidFill>
                  <a:srgbClr val="0000FF"/>
                </a:solidFill>
              </a:rPr>
              <a:t>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500" smtClean="0">
                <a:solidFill>
                  <a:srgbClr val="0000FF"/>
                </a:solidFill>
              </a:rPr>
              <a:t>вы   бреете                  </a:t>
            </a:r>
            <a:r>
              <a:rPr lang="ru-RU" sz="2500" smtClean="0">
                <a:solidFill>
                  <a:schemeClr val="tx2"/>
                </a:solidFill>
              </a:rPr>
              <a:t>стелете</a:t>
            </a:r>
            <a:r>
              <a:rPr lang="ru-RU" sz="2500" smtClean="0">
                <a:solidFill>
                  <a:srgbClr val="0000FF"/>
                </a:solidFill>
              </a:rPr>
              <a:t>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500" smtClean="0">
                <a:solidFill>
                  <a:srgbClr val="0000FF"/>
                </a:solidFill>
              </a:rPr>
              <a:t>они  бреют                  </a:t>
            </a:r>
            <a:r>
              <a:rPr lang="ru-RU" sz="2500" smtClean="0">
                <a:solidFill>
                  <a:schemeClr val="tx2"/>
                </a:solidFill>
              </a:rPr>
              <a:t>стелют</a:t>
            </a:r>
            <a:r>
              <a:rPr lang="ru-RU" sz="2500" smtClean="0">
                <a:solidFill>
                  <a:srgbClr val="0000FF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ru-RU" sz="2500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2500" smtClean="0">
              <a:solidFill>
                <a:srgbClr val="0000FF"/>
              </a:solidFill>
            </a:endParaRPr>
          </a:p>
        </p:txBody>
      </p:sp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1908175" y="620713"/>
            <a:ext cx="6337300" cy="73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проверяю свою работу</a:t>
            </a:r>
          </a:p>
        </p:txBody>
      </p:sp>
      <p:pic>
        <p:nvPicPr>
          <p:cNvPr id="126987" name="Picture 11" descr="j0251301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419475" y="4868863"/>
            <a:ext cx="2447925" cy="163988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0000"/>
                </a:solidFill>
              </a:rPr>
              <a:t>Подумайте, почему эти глаголы называются глаголами – исключениями.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35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смотреть            слышать        брить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видеть                 дышать         стелить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обидеть                держать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ненавидеть           гнать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зависеть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терпеть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вертеть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вид.шь              обид.т            терп.т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вид.т                 обид.шь          терп.шь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дыш.шь             завис.м           гон.шь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дыш.м                завис.шь        гон.м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37891" name="WordArt 4"/>
          <p:cNvSpPr>
            <a:spLocks noChangeArrowheads="1" noChangeShapeType="1" noTextEdit="1"/>
          </p:cNvSpPr>
          <p:nvPr/>
        </p:nvSpPr>
        <p:spPr bwMode="auto">
          <a:xfrm>
            <a:off x="1403350" y="1196975"/>
            <a:ext cx="7345363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9"/>
              </a:avLst>
            </a:prstTxWarp>
          </a:bodyPr>
          <a:lstStyle/>
          <a:p>
            <a:pPr algn="ctr"/>
            <a:r>
              <a:rPr lang="ru-RU" sz="2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вставьте соответствующую гласную в окончания глаголов.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268413"/>
            <a:ext cx="7054850" cy="2889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0000"/>
                </a:solidFill>
              </a:rPr>
              <a:t>АННОТАЦИЯ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2349500"/>
            <a:ext cx="5327650" cy="3455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FF0000"/>
                </a:solidFill>
              </a:rPr>
              <a:t>Важнейшее значение в реализации задач обучения в образовательном процессе имеет эффективное использование новейших образовательных технологий.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FF0000"/>
                </a:solidFill>
              </a:rPr>
              <a:t>Чтобы процесс изучения русскому зыку был успешным, нужно сделать материал урока интересным.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FF0000"/>
                </a:solidFill>
              </a:rPr>
              <a:t>В этой презентации представлен вариант компьютерной поддержки фрагмента урока по русскому языку, используемый в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FF0000"/>
                </a:solidFill>
              </a:rPr>
              <a:t>4 классе.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 </a:t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76375" y="1341438"/>
            <a:ext cx="6337300" cy="31670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>
                <a:solidFill>
                  <a:srgbClr val="FF0000"/>
                </a:solidFill>
              </a:rPr>
              <a:t>видишь        обидят          терпит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>
                <a:solidFill>
                  <a:srgbClr val="FF0000"/>
                </a:solidFill>
              </a:rPr>
              <a:t>видят           обидишь       терпишь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>
                <a:solidFill>
                  <a:srgbClr val="FF0000"/>
                </a:solidFill>
              </a:rPr>
              <a:t>дышишь       зависим        гонишь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>
                <a:solidFill>
                  <a:srgbClr val="FF0000"/>
                </a:solidFill>
              </a:rPr>
              <a:t>дышим         зависишь      гоним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>
                <a:solidFill>
                  <a:srgbClr val="FF0000"/>
                </a:solidFill>
              </a:rPr>
              <a:t>        </a:t>
            </a:r>
          </a:p>
          <a:p>
            <a:pPr eaLnBrk="1" hangingPunct="1">
              <a:lnSpc>
                <a:spcPct val="80000"/>
              </a:lnSpc>
            </a:pPr>
            <a:r>
              <a:rPr lang="ru-RU" sz="2100" smtClean="0">
                <a:solidFill>
                  <a:srgbClr val="0000FF"/>
                </a:solidFill>
              </a:rPr>
              <a:t>Исправьте ошибки, если они есть.</a:t>
            </a:r>
          </a:p>
          <a:p>
            <a:pPr eaLnBrk="1" hangingPunct="1">
              <a:lnSpc>
                <a:spcPct val="80000"/>
              </a:lnSpc>
            </a:pPr>
            <a:r>
              <a:rPr lang="ru-RU" sz="2100" smtClean="0">
                <a:solidFill>
                  <a:srgbClr val="0000FF"/>
                </a:solidFill>
              </a:rPr>
              <a:t>Оцените свою работу.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smtClean="0">
              <a:solidFill>
                <a:srgbClr val="0000FF"/>
              </a:solidFill>
            </a:endParaRPr>
          </a:p>
        </p:txBody>
      </p:sp>
      <p:sp>
        <p:nvSpPr>
          <p:cNvPr id="38916" name="WordArt 4"/>
          <p:cNvSpPr>
            <a:spLocks noChangeArrowheads="1" noChangeShapeType="1" noTextEdit="1"/>
          </p:cNvSpPr>
          <p:nvPr/>
        </p:nvSpPr>
        <p:spPr bwMode="auto">
          <a:xfrm>
            <a:off x="1692275" y="404813"/>
            <a:ext cx="611981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проверьте себя</a:t>
            </a:r>
          </a:p>
        </p:txBody>
      </p:sp>
      <p:pic>
        <p:nvPicPr>
          <p:cNvPr id="38917" name="Picture 5" descr="j0304933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4652963"/>
            <a:ext cx="1819275" cy="1668462"/>
          </a:xfr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0000"/>
                </a:solidFill>
              </a:rPr>
              <a:t>Запомните глаголы – исключения.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smtClean="0"/>
          </a:p>
          <a:p>
            <a:pPr eaLnBrk="1" hangingPunct="1">
              <a:buFontTx/>
              <a:buNone/>
              <a:defRPr/>
            </a:pPr>
            <a:r>
              <a:rPr lang="ru-RU" sz="1800" i="1" smtClean="0"/>
              <a:t>Гнать, держать,                        И зависеть, и вертеть,</a:t>
            </a:r>
          </a:p>
          <a:p>
            <a:pPr eaLnBrk="1" hangingPunct="1">
              <a:buFontTx/>
              <a:buNone/>
              <a:defRPr/>
            </a:pPr>
            <a:r>
              <a:rPr lang="ru-RU" sz="1800" i="1" smtClean="0"/>
              <a:t>Смотреть и видеть.                И обидеть, и терпеть.</a:t>
            </a:r>
          </a:p>
          <a:p>
            <a:pPr eaLnBrk="1" hangingPunct="1">
              <a:buFontTx/>
              <a:buNone/>
              <a:defRPr/>
            </a:pPr>
            <a:r>
              <a:rPr lang="ru-RU" sz="1800" i="1" smtClean="0"/>
              <a:t>Дышать, слышать,                   Вы запомнили, друзья,</a:t>
            </a:r>
          </a:p>
          <a:p>
            <a:pPr eaLnBrk="1" hangingPunct="1">
              <a:buFontTx/>
              <a:buNone/>
              <a:defRPr/>
            </a:pPr>
            <a:r>
              <a:rPr lang="ru-RU" sz="1800" i="1" smtClean="0"/>
              <a:t>Ненавидеть.                               Их на –Е- спрягать нельзя.</a:t>
            </a:r>
          </a:p>
        </p:txBody>
      </p:sp>
      <p:pic>
        <p:nvPicPr>
          <p:cNvPr id="39940" name="Picture 5" descr="18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804025" y="4149725"/>
            <a:ext cx="2160588" cy="223202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  <p:bldP spid="14950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841D0C"/>
                </a:solidFill>
              </a:rPr>
              <a:t>Что нового узнали на уроке?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841D0C"/>
                </a:solidFill>
              </a:rPr>
              <a:t>Что было трудным на уроке, а что лёгким?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841D0C"/>
                </a:solidFill>
              </a:rPr>
              <a:t>Покажите «мордашки», которые теперь соответствуют вашему настроению.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841D0C"/>
                </a:solidFill>
              </a:rPr>
              <a:t>Изменилось ли оно и почему?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89363"/>
            <a:ext cx="8229600" cy="2341562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CC3300"/>
                </a:solidFill>
              </a:rPr>
              <a:t> </a:t>
            </a:r>
            <a:r>
              <a:rPr lang="ru-RU" sz="1800" smtClean="0">
                <a:solidFill>
                  <a:srgbClr val="CC3300"/>
                </a:solidFill>
              </a:rPr>
              <a:t>Бетенькова Н. М. Конкурс грамотеев. Москва, «Просвещение», 1995г.</a:t>
            </a:r>
            <a:endParaRPr lang="en-US" sz="1800" smtClean="0">
              <a:solidFill>
                <a:srgbClr val="CC3300"/>
              </a:solidFill>
            </a:endParaRPr>
          </a:p>
          <a:p>
            <a:pPr eaLnBrk="1" hangingPunct="1">
              <a:defRPr/>
            </a:pPr>
            <a:r>
              <a:rPr lang="ru-RU" sz="1800" smtClean="0">
                <a:solidFill>
                  <a:srgbClr val="CC3300"/>
                </a:solidFill>
              </a:rPr>
              <a:t>Граник Г. Г. Секреты орфографии. Москва, «Просвещение», 1991г.</a:t>
            </a:r>
          </a:p>
          <a:p>
            <a:pPr eaLnBrk="1" hangingPunct="1">
              <a:defRPr/>
            </a:pPr>
            <a:r>
              <a:rPr lang="ru-RU" sz="1800" smtClean="0">
                <a:solidFill>
                  <a:srgbClr val="CC3300"/>
                </a:solidFill>
              </a:rPr>
              <a:t>Иванова В. А. Занимательно о русском языке. «Просвещение», 1990г.</a:t>
            </a:r>
          </a:p>
          <a:p>
            <a:pPr eaLnBrk="1" hangingPunct="1">
              <a:defRPr/>
            </a:pPr>
            <a:endParaRPr lang="ru-RU" sz="1800" smtClean="0">
              <a:solidFill>
                <a:srgbClr val="CC3300"/>
              </a:solidFill>
            </a:endParaRPr>
          </a:p>
          <a:p>
            <a:pPr eaLnBrk="1" hangingPunct="1">
              <a:defRPr/>
            </a:pPr>
            <a:endParaRPr lang="ru-RU" sz="1800" smtClean="0">
              <a:solidFill>
                <a:srgbClr val="CC3300"/>
              </a:solidFill>
            </a:endParaRPr>
          </a:p>
        </p:txBody>
      </p:sp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>
            <a:off x="1908175" y="404813"/>
            <a:ext cx="6192838" cy="28797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Используемая   литература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  <a:defRPr/>
            </a:pPr>
            <a:r>
              <a:rPr lang="ru-RU" smtClean="0">
                <a:solidFill>
                  <a:srgbClr val="FFFF00"/>
                </a:solidFill>
              </a:rPr>
              <a:t> Познакомить учащихся с глаголами – исключениями.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mtClean="0">
                <a:solidFill>
                  <a:srgbClr val="FFFF00"/>
                </a:solidFill>
              </a:rPr>
              <a:t>Вырабатывать умение применять правило правописания окончаний в глаголах – исключениях, создавать ситуацию успеха.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mtClean="0">
                <a:solidFill>
                  <a:srgbClr val="FFFF00"/>
                </a:solidFill>
              </a:rPr>
              <a:t>Прививать интерес к изучению родного края.</a:t>
            </a: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1187450" y="476250"/>
            <a:ext cx="6624638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32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Цели урока: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FF00"/>
                </a:solidFill>
              </a:rPr>
              <a:t>Тема урока:</a:t>
            </a:r>
            <a:br>
              <a:rPr lang="ru-RU" sz="4000" smtClean="0">
                <a:solidFill>
                  <a:srgbClr val="FFFF00"/>
                </a:solidFill>
              </a:rPr>
            </a:br>
            <a:endParaRPr lang="ru-RU" sz="4000" smtClean="0">
              <a:solidFill>
                <a:srgbClr val="FFFF00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          </a:t>
            </a: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755650" y="1341438"/>
            <a:ext cx="7848600" cy="38877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66843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Глаголы - исключения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268413"/>
            <a:ext cx="7786687" cy="40798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hlink"/>
                </a:solidFill>
              </a:rPr>
              <a:t>               Ребята, </a:t>
            </a:r>
            <a:br>
              <a:rPr lang="ru-RU" sz="4000" smtClean="0">
                <a:solidFill>
                  <a:schemeClr val="hlink"/>
                </a:solidFill>
              </a:rPr>
            </a:br>
            <a:r>
              <a:rPr lang="ru-RU" sz="4000" smtClean="0">
                <a:solidFill>
                  <a:schemeClr val="hlink"/>
                </a:solidFill>
              </a:rPr>
              <a:t>покажите одну из «мордашек», которая соответствует вашему              </a:t>
            </a:r>
            <a:br>
              <a:rPr lang="ru-RU" sz="4000" smtClean="0">
                <a:solidFill>
                  <a:schemeClr val="hlink"/>
                </a:solidFill>
              </a:rPr>
            </a:br>
            <a:r>
              <a:rPr lang="ru-RU" sz="4000" smtClean="0">
                <a:solidFill>
                  <a:schemeClr val="hlink"/>
                </a:solidFill>
              </a:rPr>
              <a:t>              настроению.</a:t>
            </a:r>
          </a:p>
        </p:txBody>
      </p:sp>
      <p:sp>
        <p:nvSpPr>
          <p:cNvPr id="23555" name="Line 5"/>
          <p:cNvSpPr>
            <a:spLocks noChangeShapeType="1"/>
          </p:cNvSpPr>
          <p:nvPr/>
        </p:nvSpPr>
        <p:spPr bwMode="auto">
          <a:xfrm>
            <a:off x="2339975" y="48688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6" name="AutoShape 11"/>
          <p:cNvSpPr>
            <a:spLocks noChangeArrowheads="1"/>
          </p:cNvSpPr>
          <p:nvPr/>
        </p:nvSpPr>
        <p:spPr bwMode="auto">
          <a:xfrm>
            <a:off x="6659563" y="4292600"/>
            <a:ext cx="360362" cy="358775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AutoShape 13"/>
          <p:cNvSpPr>
            <a:spLocks noChangeArrowheads="1"/>
          </p:cNvSpPr>
          <p:nvPr/>
        </p:nvSpPr>
        <p:spPr bwMode="auto">
          <a:xfrm>
            <a:off x="5580063" y="3500438"/>
            <a:ext cx="2520950" cy="2376487"/>
          </a:xfrm>
          <a:prstGeom prst="smileyFace">
            <a:avLst>
              <a:gd name="adj" fmla="val -462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AutoShape 14"/>
          <p:cNvSpPr>
            <a:spLocks noChangeArrowheads="1"/>
          </p:cNvSpPr>
          <p:nvPr/>
        </p:nvSpPr>
        <p:spPr bwMode="auto">
          <a:xfrm>
            <a:off x="1835150" y="3500438"/>
            <a:ext cx="2449513" cy="2376487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9" name="AutoShape 15"/>
          <p:cNvSpPr>
            <a:spLocks noChangeArrowheads="1"/>
          </p:cNvSpPr>
          <p:nvPr/>
        </p:nvSpPr>
        <p:spPr bwMode="auto">
          <a:xfrm>
            <a:off x="2843213" y="4581525"/>
            <a:ext cx="433387" cy="4318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0" name="AutoShape 16"/>
          <p:cNvSpPr>
            <a:spLocks noChangeArrowheads="1"/>
          </p:cNvSpPr>
          <p:nvPr/>
        </p:nvSpPr>
        <p:spPr bwMode="auto">
          <a:xfrm>
            <a:off x="6659563" y="4581525"/>
            <a:ext cx="360362" cy="360363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00FF00"/>
                </a:solidFill>
              </a:rPr>
              <a:t>Определите, на что оканчиваются данные глаголы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    смотреть           слышать     брить</a:t>
            </a:r>
          </a:p>
          <a:p>
            <a:pPr eaLnBrk="1" hangingPunct="1">
              <a:buFontTx/>
              <a:buNone/>
            </a:pPr>
            <a:r>
              <a:rPr lang="ru-RU" smtClean="0"/>
              <a:t>           видеть               дышать       стелить</a:t>
            </a:r>
          </a:p>
          <a:p>
            <a:pPr eaLnBrk="1" hangingPunct="1">
              <a:buFontTx/>
              <a:buNone/>
            </a:pPr>
            <a:r>
              <a:rPr lang="ru-RU" smtClean="0"/>
              <a:t>           обидеть             держать</a:t>
            </a:r>
          </a:p>
          <a:p>
            <a:pPr eaLnBrk="1" hangingPunct="1">
              <a:buFontTx/>
              <a:buNone/>
            </a:pPr>
            <a:r>
              <a:rPr lang="ru-RU" smtClean="0"/>
              <a:t>           ненавидеть        гнать</a:t>
            </a:r>
          </a:p>
          <a:p>
            <a:pPr eaLnBrk="1" hangingPunct="1">
              <a:buFontTx/>
              <a:buNone/>
            </a:pPr>
            <a:r>
              <a:rPr lang="ru-RU" smtClean="0"/>
              <a:t>           зависеть</a:t>
            </a:r>
          </a:p>
          <a:p>
            <a:pPr eaLnBrk="1" hangingPunct="1">
              <a:buFontTx/>
              <a:buNone/>
            </a:pPr>
            <a:r>
              <a:rPr lang="ru-RU" smtClean="0"/>
              <a:t>           терпеть</a:t>
            </a:r>
          </a:p>
          <a:p>
            <a:pPr eaLnBrk="1" hangingPunct="1">
              <a:buFontTx/>
              <a:buNone/>
            </a:pPr>
            <a:r>
              <a:rPr lang="ru-RU" smtClean="0"/>
              <a:t>           вертеть                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FF00"/>
                </a:solidFill>
              </a:rPr>
              <a:t>                     </a:t>
            </a:r>
            <a:endParaRPr lang="ru-RU" smtClean="0">
              <a:solidFill>
                <a:srgbClr val="FF0066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rgbClr val="FF00FF"/>
                </a:solidFill>
              </a:rPr>
              <a:t>              </a:t>
            </a:r>
            <a:r>
              <a:rPr lang="ru-RU" sz="3600" smtClean="0">
                <a:solidFill>
                  <a:schemeClr val="folHlink"/>
                </a:solidFill>
              </a:rPr>
              <a:t>В русском языке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rgbClr val="FF0000"/>
                </a:solidFill>
              </a:rPr>
              <a:t>             </a:t>
            </a:r>
            <a:r>
              <a:rPr lang="ru-RU" sz="3600" smtClean="0">
                <a:solidFill>
                  <a:srgbClr val="FFFF00"/>
                </a:solidFill>
              </a:rPr>
              <a:t>7</a:t>
            </a:r>
            <a:r>
              <a:rPr lang="ru-RU" sz="3600" smtClean="0">
                <a:solidFill>
                  <a:srgbClr val="FF0000"/>
                </a:solidFill>
              </a:rPr>
              <a:t> </a:t>
            </a:r>
            <a:r>
              <a:rPr lang="ru-RU" sz="3600" smtClean="0">
                <a:solidFill>
                  <a:schemeClr val="folHlink"/>
                </a:solidFill>
              </a:rPr>
              <a:t>глаголов на</a:t>
            </a:r>
            <a:r>
              <a:rPr lang="ru-RU" sz="3600" smtClean="0">
                <a:solidFill>
                  <a:srgbClr val="FF0000"/>
                </a:solidFill>
              </a:rPr>
              <a:t>   </a:t>
            </a:r>
            <a:r>
              <a:rPr lang="ru-RU" sz="3600" smtClean="0">
                <a:solidFill>
                  <a:srgbClr val="FFFF00"/>
                </a:solidFill>
              </a:rPr>
              <a:t>–еть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rgbClr val="FF0000"/>
                </a:solidFill>
              </a:rPr>
              <a:t>             </a:t>
            </a:r>
            <a:r>
              <a:rPr lang="ru-RU" sz="3600" smtClean="0">
                <a:solidFill>
                  <a:srgbClr val="FFFF00"/>
                </a:solidFill>
              </a:rPr>
              <a:t>4</a:t>
            </a:r>
            <a:r>
              <a:rPr lang="ru-RU" sz="3600" smtClean="0">
                <a:solidFill>
                  <a:srgbClr val="FF0000"/>
                </a:solidFill>
              </a:rPr>
              <a:t> </a:t>
            </a:r>
            <a:r>
              <a:rPr lang="ru-RU" sz="3600" smtClean="0">
                <a:solidFill>
                  <a:schemeClr val="folHlink"/>
                </a:solidFill>
              </a:rPr>
              <a:t>глагола   на</a:t>
            </a:r>
            <a:r>
              <a:rPr lang="ru-RU" sz="3600" smtClean="0">
                <a:solidFill>
                  <a:srgbClr val="FF00FF"/>
                </a:solidFill>
              </a:rPr>
              <a:t>   </a:t>
            </a:r>
            <a:r>
              <a:rPr lang="ru-RU" sz="3600" smtClean="0">
                <a:solidFill>
                  <a:srgbClr val="FFFF00"/>
                </a:solidFill>
              </a:rPr>
              <a:t>–ать,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rgbClr val="FF00FF"/>
                </a:solidFill>
              </a:rPr>
              <a:t>              </a:t>
            </a:r>
            <a:r>
              <a:rPr lang="ru-RU" sz="3600" smtClean="0">
                <a:solidFill>
                  <a:schemeClr val="folHlink"/>
                </a:solidFill>
              </a:rPr>
              <a:t>которые относятся</a:t>
            </a:r>
            <a:r>
              <a:rPr lang="ru-RU" sz="3600" smtClean="0">
                <a:solidFill>
                  <a:srgbClr val="FF00FF"/>
                </a:solidFill>
              </a:rPr>
              <a:t> 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rgbClr val="FF00FF"/>
                </a:solidFill>
              </a:rPr>
              <a:t>              </a:t>
            </a:r>
            <a:r>
              <a:rPr lang="ru-RU" sz="3600" smtClean="0">
                <a:solidFill>
                  <a:schemeClr val="folHlink"/>
                </a:solidFill>
              </a:rPr>
              <a:t>ко</a:t>
            </a:r>
            <a:r>
              <a:rPr lang="ru-RU" sz="3600" smtClean="0">
                <a:solidFill>
                  <a:schemeClr val="accent2"/>
                </a:solidFill>
              </a:rPr>
              <a:t> </a:t>
            </a:r>
            <a:r>
              <a:rPr lang="en-US" sz="3600" smtClean="0">
                <a:solidFill>
                  <a:srgbClr val="FFFF00"/>
                </a:solidFill>
              </a:rPr>
              <a:t>II</a:t>
            </a:r>
            <a:r>
              <a:rPr lang="ru-RU" sz="3600" smtClean="0">
                <a:solidFill>
                  <a:srgbClr val="FFFF00"/>
                </a:solidFill>
              </a:rPr>
              <a:t> спряжению.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solidFill>
                  <a:schemeClr val="folHlink"/>
                </a:solidFill>
              </a:rPr>
              <a:t>   </a:t>
            </a:r>
            <a:r>
              <a:rPr lang="ru-RU" sz="3600" smtClean="0">
                <a:solidFill>
                  <a:schemeClr val="accent2"/>
                </a:solidFill>
              </a:rPr>
              <a:t>ВЫПОЛНИТЕ СЛЕДУЮЩЕЕ        </a:t>
            </a:r>
            <a:br>
              <a:rPr lang="ru-RU" sz="3600" smtClean="0">
                <a:solidFill>
                  <a:schemeClr val="accent2"/>
                </a:solidFill>
              </a:rPr>
            </a:br>
            <a:r>
              <a:rPr lang="ru-RU" sz="3600" smtClean="0">
                <a:solidFill>
                  <a:schemeClr val="accent2"/>
                </a:solidFill>
              </a:rPr>
              <a:t>                   ЗАДАНИЕ: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2"/>
                </a:solidFill>
              </a:rPr>
              <a:t>I </a:t>
            </a:r>
            <a:r>
              <a:rPr lang="ru-RU" sz="3600" smtClean="0">
                <a:solidFill>
                  <a:schemeClr val="tx2"/>
                </a:solidFill>
              </a:rPr>
              <a:t>группа – проспрягайте глагол</a:t>
            </a:r>
            <a:r>
              <a:rPr lang="ru-RU" smtClean="0">
                <a:solidFill>
                  <a:schemeClr val="tx2"/>
                </a:solidFill>
              </a:rPr>
              <a:t>                  </a:t>
            </a:r>
            <a:r>
              <a:rPr lang="ru-RU" sz="4000" smtClean="0">
                <a:solidFill>
                  <a:srgbClr val="841D0C"/>
                </a:solidFill>
              </a:rPr>
              <a:t>смотреть.</a:t>
            </a:r>
          </a:p>
          <a:p>
            <a:pPr eaLnBrk="1" hangingPunct="1"/>
            <a:r>
              <a:rPr lang="en-US" sz="3600" smtClean="0">
                <a:solidFill>
                  <a:schemeClr val="tx2"/>
                </a:solidFill>
              </a:rPr>
              <a:t>II </a:t>
            </a:r>
            <a:r>
              <a:rPr lang="ru-RU" sz="3600" smtClean="0">
                <a:solidFill>
                  <a:schemeClr val="tx2"/>
                </a:solidFill>
              </a:rPr>
              <a:t>группа – проспрягайте глагол</a:t>
            </a:r>
          </a:p>
          <a:p>
            <a:pPr eaLnBrk="1" hangingPunct="1">
              <a:buFontTx/>
              <a:buNone/>
            </a:pPr>
            <a:r>
              <a:rPr lang="ru-RU" sz="3600" smtClean="0">
                <a:solidFill>
                  <a:schemeClr val="tx2"/>
                </a:solidFill>
              </a:rPr>
              <a:t>   </a:t>
            </a:r>
            <a:r>
              <a:rPr lang="ru-RU" sz="4000" smtClean="0">
                <a:solidFill>
                  <a:srgbClr val="841D0C"/>
                </a:solidFill>
              </a:rPr>
              <a:t>слышать.</a:t>
            </a:r>
            <a:endParaRPr lang="ru-RU" sz="4000" smtClean="0">
              <a:solidFill>
                <a:schemeClr val="tx2"/>
              </a:solidFill>
            </a:endParaRPr>
          </a:p>
          <a:p>
            <a:pPr eaLnBrk="1" hangingPunct="1"/>
            <a:endParaRPr lang="ru-RU" sz="40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i="1" smtClean="0">
                <a:solidFill>
                  <a:schemeClr val="tx1"/>
                </a:solidFill>
              </a:rPr>
              <a:t>.</a:t>
            </a:r>
            <a:br>
              <a:rPr lang="ru-RU" sz="3600" i="1" smtClean="0">
                <a:solidFill>
                  <a:schemeClr val="tx1"/>
                </a:solidFill>
              </a:rPr>
            </a:br>
            <a:r>
              <a:rPr lang="ru-RU" sz="3600" i="1" smtClean="0">
                <a:solidFill>
                  <a:schemeClr val="tx1"/>
                </a:solidFill>
              </a:rPr>
              <a:t> </a:t>
            </a:r>
            <a:r>
              <a:rPr lang="ru-RU" sz="2400" smtClean="0">
                <a:solidFill>
                  <a:schemeClr val="tx1"/>
                </a:solidFill>
              </a:rPr>
              <a:t>Чтобы не ошибиться в написании окончаний глаголов, вам поможет табличка</a:t>
            </a:r>
            <a:br>
              <a:rPr lang="ru-RU" sz="2400" smtClean="0">
                <a:solidFill>
                  <a:schemeClr val="tx1"/>
                </a:solidFill>
              </a:rPr>
            </a:br>
            <a:r>
              <a:rPr lang="ru-RU" sz="2400" smtClean="0">
                <a:solidFill>
                  <a:schemeClr val="tx1"/>
                </a:solidFill>
              </a:rPr>
              <a:t>«</a:t>
            </a:r>
            <a:r>
              <a:rPr lang="ru-RU" sz="3600" i="1" smtClean="0">
                <a:solidFill>
                  <a:schemeClr val="tx1"/>
                </a:solidFill>
              </a:rPr>
              <a:t>Личные окончания глаголов </a:t>
            </a:r>
            <a:r>
              <a:rPr lang="en-US" sz="3600" i="1" smtClean="0">
                <a:solidFill>
                  <a:schemeClr val="tx1"/>
                </a:solidFill>
              </a:rPr>
              <a:t>II</a:t>
            </a:r>
            <a:r>
              <a:rPr lang="ru-RU" sz="3600" i="1" smtClean="0">
                <a:solidFill>
                  <a:schemeClr val="tx1"/>
                </a:solidFill>
              </a:rPr>
              <a:t> спряжения»</a:t>
            </a:r>
          </a:p>
        </p:txBody>
      </p:sp>
      <p:graphicFrame>
        <p:nvGraphicFramePr>
          <p:cNvPr id="91225" name="Group 89"/>
          <p:cNvGraphicFramePr>
            <a:graphicFrameLocks noGrp="1"/>
          </p:cNvGraphicFramePr>
          <p:nvPr>
            <p:ph idx="1"/>
          </p:nvPr>
        </p:nvGraphicFramePr>
        <p:xfrm>
          <a:off x="457200" y="2565400"/>
          <a:ext cx="8229600" cy="2468563"/>
        </p:xfrm>
        <a:graphic>
          <a:graphicData uri="http://schemas.openxmlformats.org/drawingml/2006/table">
            <a:tbl>
              <a:tblPr/>
              <a:tblGrid>
                <a:gridCol w="1176338"/>
                <a:gridCol w="3405187"/>
                <a:gridCol w="3648075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Лицо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    Ед. ч.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      Мн. ч.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1л.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   -у,   -ю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     -им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2л.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   -ишь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     -ите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3л.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   -ит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     -ат,  -ят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2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6666FF"/>
      </a:accent1>
      <a:accent2>
        <a:srgbClr val="9999FF"/>
      </a:accent2>
      <a:accent3>
        <a:srgbClr val="B6C8F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Глобус">
  <a:themeElements>
    <a:clrScheme name="Глобус 4">
      <a:dk1>
        <a:srgbClr val="005856"/>
      </a:dk1>
      <a:lt1>
        <a:srgbClr val="FFFFFF"/>
      </a:lt1>
      <a:dk2>
        <a:srgbClr val="008080"/>
      </a:dk2>
      <a:lt2>
        <a:srgbClr val="FFFFCC"/>
      </a:lt2>
      <a:accent1>
        <a:srgbClr val="0099CC"/>
      </a:accent1>
      <a:accent2>
        <a:srgbClr val="00CCFF"/>
      </a:accent2>
      <a:accent3>
        <a:srgbClr val="AAC0C0"/>
      </a:accent3>
      <a:accent4>
        <a:srgbClr val="DADADA"/>
      </a:accent4>
      <a:accent5>
        <a:srgbClr val="AACAE2"/>
      </a:accent5>
      <a:accent6>
        <a:srgbClr val="00B9E7"/>
      </a:accent6>
      <a:hlink>
        <a:srgbClr val="1ACE9F"/>
      </a:hlink>
      <a:folHlink>
        <a:srgbClr val="948CCE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Капсулы">
  <a:themeElements>
    <a:clrScheme name="Капсулы 6">
      <a:dk1>
        <a:srgbClr val="808000"/>
      </a:dk1>
      <a:lt1>
        <a:srgbClr val="FFFFFF"/>
      </a:lt1>
      <a:dk2>
        <a:srgbClr val="006666"/>
      </a:dk2>
      <a:lt2>
        <a:srgbClr val="FFFFFF"/>
      </a:lt2>
      <a:accent1>
        <a:srgbClr val="FFCC66"/>
      </a:accent1>
      <a:accent2>
        <a:srgbClr val="00ACA8"/>
      </a:accent2>
      <a:accent3>
        <a:srgbClr val="AAB8B8"/>
      </a:accent3>
      <a:accent4>
        <a:srgbClr val="DADADA"/>
      </a:accent4>
      <a:accent5>
        <a:srgbClr val="FFE2B8"/>
      </a:accent5>
      <a:accent6>
        <a:srgbClr val="009B98"/>
      </a:accent6>
      <a:hlink>
        <a:srgbClr val="CCCC00"/>
      </a:hlink>
      <a:folHlink>
        <a:srgbClr val="33CCCC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Кимоно">
  <a:themeElements>
    <a:clrScheme name="Кимоно 6">
      <a:dk1>
        <a:srgbClr val="000000"/>
      </a:dk1>
      <a:lt1>
        <a:srgbClr val="D9EFE0"/>
      </a:lt1>
      <a:dk2>
        <a:srgbClr val="30605A"/>
      </a:dk2>
      <a:lt2>
        <a:srgbClr val="15331E"/>
      </a:lt2>
      <a:accent1>
        <a:srgbClr val="A4C6BA"/>
      </a:accent1>
      <a:accent2>
        <a:srgbClr val="558F7D"/>
      </a:accent2>
      <a:accent3>
        <a:srgbClr val="E9F6ED"/>
      </a:accent3>
      <a:accent4>
        <a:srgbClr val="000000"/>
      </a:accent4>
      <a:accent5>
        <a:srgbClr val="CFDFD9"/>
      </a:accent5>
      <a:accent6>
        <a:srgbClr val="4C8171"/>
      </a:accent6>
      <a:hlink>
        <a:srgbClr val="C1C177"/>
      </a:hlink>
      <a:folHlink>
        <a:srgbClr val="A08F5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Пастель">
  <a:themeElements>
    <a:clrScheme name="Пастель 4">
      <a:dk1>
        <a:srgbClr val="808000"/>
      </a:dk1>
      <a:lt1>
        <a:srgbClr val="FFFFFF"/>
      </a:lt1>
      <a:dk2>
        <a:srgbClr val="336600"/>
      </a:dk2>
      <a:lt2>
        <a:srgbClr val="FFFFFF"/>
      </a:lt2>
      <a:accent1>
        <a:srgbClr val="99CC00"/>
      </a:accent1>
      <a:accent2>
        <a:srgbClr val="003300"/>
      </a:accent2>
      <a:accent3>
        <a:srgbClr val="ADB8AA"/>
      </a:accent3>
      <a:accent4>
        <a:srgbClr val="DADADA"/>
      </a:accent4>
      <a:accent5>
        <a:srgbClr val="CAE2AA"/>
      </a:accent5>
      <a:accent6>
        <a:srgbClr val="002D00"/>
      </a:accent6>
      <a:hlink>
        <a:srgbClr val="CCCC00"/>
      </a:hlink>
      <a:folHlink>
        <a:srgbClr val="CCFF33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Клен 4">
    <a:dk1>
      <a:srgbClr val="008000"/>
    </a:dk1>
    <a:lt1>
      <a:srgbClr val="FFFFFF"/>
    </a:lt1>
    <a:dk2>
      <a:srgbClr val="005800"/>
    </a:dk2>
    <a:lt2>
      <a:srgbClr val="FFFFCC"/>
    </a:lt2>
    <a:accent1>
      <a:srgbClr val="00CC99"/>
    </a:accent1>
    <a:accent2>
      <a:srgbClr val="007825"/>
    </a:accent2>
    <a:accent3>
      <a:srgbClr val="AAB4AA"/>
    </a:accent3>
    <a:accent4>
      <a:srgbClr val="DADADA"/>
    </a:accent4>
    <a:accent5>
      <a:srgbClr val="AAE2CA"/>
    </a:accent5>
    <a:accent6>
      <a:srgbClr val="006C20"/>
    </a:accent6>
    <a:hlink>
      <a:srgbClr val="9966FF"/>
    </a:hlink>
    <a:folHlink>
      <a:srgbClr val="99C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</TotalTime>
  <Words>600</Words>
  <Application>Microsoft PowerPoint</Application>
  <PresentationFormat>Экран (4:3)</PresentationFormat>
  <Paragraphs>143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9</vt:i4>
      </vt:variant>
      <vt:variant>
        <vt:lpstr>Заголовки слайдов</vt:lpstr>
      </vt:variant>
      <vt:variant>
        <vt:i4>23</vt:i4>
      </vt:variant>
    </vt:vector>
  </HeadingPairs>
  <TitlesOfParts>
    <vt:vector size="39" baseType="lpstr">
      <vt:lpstr>Arial</vt:lpstr>
      <vt:lpstr>Tahoma</vt:lpstr>
      <vt:lpstr>Wingdings</vt:lpstr>
      <vt:lpstr>Calibri</vt:lpstr>
      <vt:lpstr>Verdana</vt:lpstr>
      <vt:lpstr>Times New Roman</vt:lpstr>
      <vt:lpstr>Comic Sans MS</vt:lpstr>
      <vt:lpstr>Океан</vt:lpstr>
      <vt:lpstr>Глобус</vt:lpstr>
      <vt:lpstr>Клен</vt:lpstr>
      <vt:lpstr>Вершина горы</vt:lpstr>
      <vt:lpstr>Капсулы</vt:lpstr>
      <vt:lpstr>Кимоно</vt:lpstr>
      <vt:lpstr>Круги</vt:lpstr>
      <vt:lpstr>Затмение</vt:lpstr>
      <vt:lpstr>Пастель</vt:lpstr>
      <vt:lpstr>Слайд 1</vt:lpstr>
      <vt:lpstr>АННОТАЦИЯ</vt:lpstr>
      <vt:lpstr>Слайд 3</vt:lpstr>
      <vt:lpstr>Тема урока: </vt:lpstr>
      <vt:lpstr>               Ребята,  покажите одну из «мордашек», которая соответствует вашему                             настроению.</vt:lpstr>
      <vt:lpstr>Определите, на что оканчиваются данные глаголы</vt:lpstr>
      <vt:lpstr>                     </vt:lpstr>
      <vt:lpstr>   ВЫПОЛНИТЕ СЛЕДУЮЩЕЕ                            ЗАДАНИЕ:</vt:lpstr>
      <vt:lpstr>.  Чтобы не ошибиться в написании окончаний глаголов, вам поможет табличка «Личные окончания глаголов II спряжения»</vt:lpstr>
      <vt:lpstr>Слайд 10</vt:lpstr>
      <vt:lpstr>      </vt:lpstr>
      <vt:lpstr>Слайд 12</vt:lpstr>
      <vt:lpstr>Слайд 13</vt:lpstr>
      <vt:lpstr>Выполните следующее задание:</vt:lpstr>
      <vt:lpstr>Чтобы не ошибиться в написании окончаний глаголов, вам поможет табличка</vt:lpstr>
      <vt:lpstr>Слайд 16</vt:lpstr>
      <vt:lpstr>       </vt:lpstr>
      <vt:lpstr>Подумайте, почему эти глаголы называются глаголами – исключениями.</vt:lpstr>
      <vt:lpstr>Слайд 19</vt:lpstr>
      <vt:lpstr>  </vt:lpstr>
      <vt:lpstr>Запомните глаголы – исключения.</vt:lpstr>
      <vt:lpstr>Слайд 22</vt:lpstr>
      <vt:lpstr>Слайд 23</vt:lpstr>
    </vt:vector>
  </TitlesOfParts>
  <Company>ТО и ИРО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Учитель</cp:lastModifiedBy>
  <cp:revision>48</cp:revision>
  <dcterms:created xsi:type="dcterms:W3CDTF">2007-04-03T08:48:24Z</dcterms:created>
  <dcterms:modified xsi:type="dcterms:W3CDTF">2010-10-27T07:52:31Z</dcterms:modified>
</cp:coreProperties>
</file>