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6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124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ukukla.ru/article/trya/tulckii_macterovoi_kuklapereverty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30425"/>
            <a:ext cx="6672282" cy="1470025"/>
          </a:xfrm>
        </p:spPr>
        <p:txBody>
          <a:bodyPr>
            <a:normAutofit fontScale="90000"/>
          </a:bodyPr>
          <a:lstStyle/>
          <a:p>
            <a:r>
              <a:rPr lang="ru-RU" sz="8900" b="1" dirty="0" smtClean="0">
                <a:solidFill>
                  <a:srgbClr val="FF0000"/>
                </a:solidFill>
                <a:latin typeface="Bookman Old Style" pitchFamily="18" charset="0"/>
              </a:rPr>
              <a:t>Куклы в жизни наших предков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200928" cy="164307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Гуля Н.В.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 № 58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Г.Чита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image002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207167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714356"/>
            <a:ext cx="5043494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Ресурсы: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://</a:t>
            </a:r>
            <a:r>
              <a:rPr lang="ru-RU" dirty="0" smtClean="0">
                <a:hlinkClick r:id="rId2"/>
              </a:rPr>
              <a:t>www.rukukla.ru/article/trya/tulckii_macterovoi_kuklapereverty6.htm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Славянские куклы – обереги .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err="1" smtClean="0"/>
              <a:t>vsepodelki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4" descr="image002"/>
          <p:cNvPicPr>
            <a:picLocks noChangeAspect="1" noChangeArrowheads="1"/>
          </p:cNvPicPr>
          <p:nvPr/>
        </p:nvPicPr>
        <p:blipFill>
          <a:blip r:embed="rId3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1981200" cy="6858000"/>
          </a:xfrm>
          <a:prstGeom prst="rect">
            <a:avLst/>
          </a:prstGeom>
          <a:noFill/>
        </p:spPr>
      </p:pic>
      <p:pic>
        <p:nvPicPr>
          <p:cNvPr id="5" name="Рисунок 4" descr="http://pics.livejournal.com/annafenina/pic/0000sw7y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857364"/>
            <a:ext cx="357186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Наиболее древний вид народной игрушки «панк»</a:t>
            </a:r>
          </a:p>
        </p:txBody>
      </p:sp>
      <p:pic>
        <p:nvPicPr>
          <p:cNvPr id="14340" name="Picture 4" descr="image002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1981200" cy="6858000"/>
          </a:xfrm>
          <a:prstGeom prst="rect">
            <a:avLst/>
          </a:prstGeom>
          <a:noFill/>
        </p:spPr>
      </p:pic>
      <p:pic>
        <p:nvPicPr>
          <p:cNvPr id="14344" name="Picture 8" descr="1646panka-obryad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733800" y="1600200"/>
            <a:ext cx="3048000" cy="4800600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58690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Кубышка-Травница. Тряпичная кукла, наполненная ароматными травами: мятой, мелиссой, чабрецом и др. Древнейший способ наполнить дом чудесными ароматами. Действует успокаивающе или наоборот бодряще. Эта кукла изготавливается уникальным образом без иголки.</a:t>
            </a:r>
            <a:endParaRPr lang="ru-RU" sz="2800" b="1" dirty="0"/>
          </a:p>
        </p:txBody>
      </p:sp>
      <p:pic>
        <p:nvPicPr>
          <p:cNvPr id="4" name="Рисунок 3" descr="http://www.ocnt.isu.ru/decor/IMG/foto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26701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002"/>
          <p:cNvPicPr>
            <a:picLocks noChangeAspect="1" noChangeArrowheads="1"/>
          </p:cNvPicPr>
          <p:nvPr/>
        </p:nvPicPr>
        <p:blipFill>
          <a:blip r:embed="rId3">
            <a:lum bright="54000"/>
          </a:blip>
          <a:srcRect/>
          <a:stretch>
            <a:fillRect/>
          </a:stretch>
        </p:blipFill>
        <p:spPr bwMode="auto">
          <a:xfrm>
            <a:off x="0" y="5000636"/>
            <a:ext cx="2928926" cy="1857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«БЕССОНИЦА»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4400552" cy="398304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плачет вдруг дитя,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Быстро сделаем тебя,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Лоскуточки подберем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колыбель твою кладем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Дом творчества\Мои документы\Мои рисунки\200811100925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286380" y="1714488"/>
            <a:ext cx="28575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image002"/>
          <p:cNvPicPr>
            <a:picLocks noChangeAspect="1" noChangeArrowheads="1"/>
          </p:cNvPicPr>
          <p:nvPr/>
        </p:nvPicPr>
        <p:blipFill>
          <a:blip r:embed="rId3">
            <a:lum bright="54000"/>
          </a:blip>
          <a:srcRect/>
          <a:stretch>
            <a:fillRect/>
          </a:stretch>
        </p:blipFill>
        <p:spPr bwMode="auto">
          <a:xfrm>
            <a:off x="357158" y="4857760"/>
            <a:ext cx="4500594" cy="15716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86124"/>
            <a:ext cx="4114800" cy="785818"/>
          </a:xfrm>
        </p:spPr>
        <p:txBody>
          <a:bodyPr/>
          <a:lstStyle/>
          <a:p>
            <a:r>
              <a:rPr lang="ru-RU" dirty="0" smtClean="0"/>
              <a:t>Лихоманки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5214950"/>
            <a:ext cx="4829180" cy="91121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Свадебная </a:t>
            </a:r>
            <a:r>
              <a:rPr lang="ru-RU" dirty="0" err="1" smtClean="0"/>
              <a:t>кукла-неразлучники</a:t>
            </a:r>
            <a:endParaRPr lang="ru-RU" dirty="0"/>
          </a:p>
        </p:txBody>
      </p:sp>
      <p:pic>
        <p:nvPicPr>
          <p:cNvPr id="4" name="Рисунок 3" descr="http://forum.anastasia.ru/files/_122837592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143380"/>
            <a:ext cx="2804160" cy="237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ata2.gallery.ru/albums/gallery/24716--3720283-m549x5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571480"/>
            <a:ext cx="37579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data2.gallery.ru/albums/gallery/24716--3720311-m549x50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8" y="785794"/>
            <a:ext cx="1714499" cy="223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002"/>
          <p:cNvPicPr>
            <a:picLocks noChangeAspect="1" noChangeArrowheads="1"/>
          </p:cNvPicPr>
          <p:nvPr/>
        </p:nvPicPr>
        <p:blipFill>
          <a:blip r:embed="rId5" cstate="email">
            <a:lum bright="54000"/>
          </a:blip>
          <a:srcRect/>
          <a:stretch>
            <a:fillRect/>
          </a:stretch>
        </p:blipFill>
        <p:spPr bwMode="auto">
          <a:xfrm>
            <a:off x="6786578" y="3929066"/>
            <a:ext cx="1981200" cy="25003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«ЛИХОРАДКИ»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54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Двенадцать фигурок у печки висят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все стороны глядят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ли где болезни, хвори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Хранить здоровье наша доля!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Дом творчества\Мои документы\Мои рисунки\200810120848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14818"/>
            <a:ext cx="4038600" cy="21407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171" name="Picture 3" descr="C:\Documents and Settings\Дом творчества\Мои документы\Мои рисунки\200809120748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500174"/>
            <a:ext cx="372427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4" descr="image002"/>
          <p:cNvPicPr>
            <a:picLocks noChangeAspect="1" noChangeArrowheads="1"/>
          </p:cNvPicPr>
          <p:nvPr/>
        </p:nvPicPr>
        <p:blipFill>
          <a:blip r:embed="rId4" cstate="email">
            <a:lum bright="54000"/>
          </a:blip>
          <a:srcRect/>
          <a:stretch>
            <a:fillRect/>
          </a:stretch>
        </p:blipFill>
        <p:spPr bwMode="auto">
          <a:xfrm>
            <a:off x="5143504" y="4929198"/>
            <a:ext cx="1816100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«НЕРАЗЛУЧНИКИ»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Вместе в радости и горе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Неразлучная семья,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зло не приходило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Стороною обходило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Documents and Settings\Дом творчества\Мои документы\Мои рисунки\200809121156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1643050"/>
            <a:ext cx="4038600" cy="26881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147" name="Picture 3" descr="C:\Documents and Settings\Дом творчества\Мои документы\Мои рисунки\200809140755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000504"/>
            <a:ext cx="3706810" cy="21907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4" descr="image002"/>
          <p:cNvPicPr>
            <a:picLocks noChangeAspect="1" noChangeArrowheads="1"/>
          </p:cNvPicPr>
          <p:nvPr/>
        </p:nvPicPr>
        <p:blipFill>
          <a:blip r:embed="rId4">
            <a:lum bright="54000"/>
          </a:blip>
          <a:srcRect/>
          <a:stretch>
            <a:fillRect/>
          </a:stretch>
        </p:blipFill>
        <p:spPr bwMode="auto">
          <a:xfrm>
            <a:off x="5143504" y="4714884"/>
            <a:ext cx="3624274" cy="1714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329246" cy="1143000"/>
          </a:xfrm>
        </p:spPr>
        <p:txBody>
          <a:bodyPr/>
          <a:lstStyle/>
          <a:p>
            <a:r>
              <a:rPr lang="ru-RU" dirty="0" err="1" smtClean="0"/>
              <a:t>Кувадки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3429001"/>
            <a:ext cx="2928958" cy="1285884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Зернушка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http://data2.gallery.ru/albums/gallery/24716--4675653-m549x50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571480"/>
            <a:ext cx="2472054" cy="231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ata2.gallery.ru/albums/gallery/24716--3720416-m549x5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071810"/>
            <a:ext cx="2643193" cy="330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002"/>
          <p:cNvPicPr>
            <a:picLocks noChangeAspect="1" noChangeArrowheads="1"/>
          </p:cNvPicPr>
          <p:nvPr/>
        </p:nvPicPr>
        <p:blipFill>
          <a:blip r:embed="rId4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1981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615475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Филипповка</a:t>
            </a:r>
            <a:br>
              <a:rPr lang="ru-RU" sz="2700" dirty="0" smtClean="0"/>
            </a:br>
            <a:r>
              <a:rPr lang="ru-RU" sz="2700" dirty="0" smtClean="0"/>
              <a:t>Интересная </a:t>
            </a:r>
            <a:r>
              <a:rPr lang="ru-RU" sz="2700" dirty="0" err="1" smtClean="0"/>
              <a:t>шестирукая</a:t>
            </a:r>
            <a:r>
              <a:rPr lang="ru-RU" sz="2700" dirty="0" smtClean="0"/>
              <a:t> кукла, помощница по хозяйству, хранительница порядка. Помогает женщине справляться со множеством дел, распределять свои силы, чтобы в доме были </a:t>
            </a:r>
            <a:r>
              <a:rPr lang="ru-RU" sz="2700" dirty="0" smtClean="0"/>
              <a:t>чистота,</a:t>
            </a:r>
            <a:br>
              <a:rPr lang="ru-RU" sz="2700" dirty="0" smtClean="0"/>
            </a:br>
            <a:r>
              <a:rPr lang="ru-RU" sz="2700" dirty="0" smtClean="0"/>
              <a:t>порядок</a:t>
            </a:r>
            <a:r>
              <a:rPr lang="ru-RU" sz="2700" dirty="0" smtClean="0"/>
              <a:t>, уют и лад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data2.gallery.ru/albums/gallery/10623--5339683-m549x50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785794"/>
            <a:ext cx="3757938" cy="238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2"/>
          <p:cNvPicPr>
            <a:picLocks noChangeAspect="1" noChangeArrowheads="1"/>
          </p:cNvPicPr>
          <p:nvPr/>
        </p:nvPicPr>
        <p:blipFill>
          <a:blip r:embed="rId3">
            <a:lum bright="54000"/>
          </a:blip>
          <a:srcRect/>
          <a:stretch>
            <a:fillRect/>
          </a:stretch>
        </p:blipFill>
        <p:spPr bwMode="auto">
          <a:xfrm>
            <a:off x="0" y="3357562"/>
            <a:ext cx="2857488" cy="3500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139</Words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Куклы в жизни наших предков </vt:lpstr>
      <vt:lpstr>Наиболее древний вид народной игрушки «панк»</vt:lpstr>
      <vt:lpstr>Кубышка-Травница. Тряпичная кукла, наполненная ароматными травами: мятой, мелиссой, чабрецом и др. Древнейший способ наполнить дом чудесными ароматами. Действует успокаивающе или наоборот бодряще. Эта кукла изготавливается уникальным образом без иголки.</vt:lpstr>
      <vt:lpstr>«БЕССОНИЦА» </vt:lpstr>
      <vt:lpstr>Лихоманки</vt:lpstr>
      <vt:lpstr>«ЛИХОРАДКИ»</vt:lpstr>
      <vt:lpstr>«НЕРАЗЛУЧНИКИ»</vt:lpstr>
      <vt:lpstr>Кувадки </vt:lpstr>
      <vt:lpstr>Филипповка Интересная шестирукая кукла, помощница по хозяйству, хранительница порядка. Помогает женщине справляться со множеством дел, распределять свои силы, чтобы в доме были чистота, порядок, уют и лад.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Куклы в жизни наших предков </dc:title>
  <dc:creator>1</dc:creator>
  <cp:lastModifiedBy>1</cp:lastModifiedBy>
  <cp:revision>5</cp:revision>
  <dcterms:created xsi:type="dcterms:W3CDTF">2012-12-01T15:20:47Z</dcterms:created>
  <dcterms:modified xsi:type="dcterms:W3CDTF">2012-12-01T16:07:47Z</dcterms:modified>
</cp:coreProperties>
</file>