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91" autoAdjust="0"/>
    <p:restoredTop sz="94660"/>
  </p:normalViewPr>
  <p:slideViewPr>
    <p:cSldViewPr>
      <p:cViewPr varScale="1">
        <p:scale>
          <a:sx n="69" d="100"/>
          <a:sy n="69" d="100"/>
        </p:scale>
        <p:origin x="-129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2143116"/>
            <a:ext cx="7500990" cy="147002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Bookman Old Style" pitchFamily="18" charset="0"/>
                <a:ea typeface="Batang" pitchFamily="18" charset="-127"/>
              </a:rPr>
              <a:t>Города – герои</a:t>
            </a:r>
            <a:br>
              <a:rPr lang="ru-RU" dirty="0" smtClean="0">
                <a:latin typeface="Bookman Old Style" pitchFamily="18" charset="0"/>
                <a:ea typeface="Batang" pitchFamily="18" charset="-127"/>
              </a:rPr>
            </a:br>
            <a:r>
              <a:rPr lang="ru-RU" dirty="0" smtClean="0">
                <a:latin typeface="Bookman Old Style" pitchFamily="18" charset="0"/>
                <a:ea typeface="Batang" pitchFamily="18" charset="-127"/>
              </a:rPr>
              <a:t>Великой Отечественной войны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14942" y="4786322"/>
            <a:ext cx="3543280" cy="1071570"/>
          </a:xfrm>
        </p:spPr>
        <p:txBody>
          <a:bodyPr>
            <a:normAutofit fontScale="475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Урок математики для учеников 4 класса.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Урок составлен учителем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ГБОУ СОШ с. </a:t>
            </a:r>
            <a:r>
              <a:rPr lang="ru-RU" dirty="0" err="1" smtClean="0">
                <a:solidFill>
                  <a:schemeClr val="tx1"/>
                </a:solidFill>
              </a:rPr>
              <a:t>Курумоч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Бельской </a:t>
            </a:r>
            <a:r>
              <a:rPr lang="ru-RU" dirty="0" smtClean="0">
                <a:solidFill>
                  <a:schemeClr val="tx1"/>
                </a:solidFill>
              </a:rPr>
              <a:t>И.В.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емен\Pictures\L\1261035654_kartochk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642918"/>
            <a:ext cx="2857488" cy="2617425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4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4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4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28728" y="1571612"/>
            <a:ext cx="657226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 smtClean="0"/>
              <a:t>Бессмертному </a:t>
            </a:r>
          </a:p>
          <a:p>
            <a:pPr algn="ctr"/>
            <a:r>
              <a:rPr lang="ru-RU" sz="4800" dirty="0" smtClean="0"/>
              <a:t>подвигу народа в годы Великой</a:t>
            </a:r>
          </a:p>
          <a:p>
            <a:pPr algn="ctr"/>
            <a:r>
              <a:rPr lang="ru-RU" sz="4800" dirty="0" smtClean="0"/>
              <a:t>Отечественной войны посвящается.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00034" y="1071546"/>
            <a:ext cx="34708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Ленинград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00100" y="357166"/>
            <a:ext cx="24801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Москва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1472" y="1857364"/>
            <a:ext cx="32685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Волгоград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57290" y="2643182"/>
            <a:ext cx="16498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Киев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00100" y="3357562"/>
            <a:ext cx="21868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Минск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28662" y="4071942"/>
            <a:ext cx="22989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Одесса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2876" y="4857760"/>
            <a:ext cx="39469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Севастополь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500562" y="785794"/>
            <a:ext cx="44317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Новороссийск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643570" y="1643050"/>
            <a:ext cx="1965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Керчь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643570" y="3214686"/>
            <a:ext cx="18485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Брест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857752" y="4929198"/>
            <a:ext cx="33377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Мурманск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786446" y="2428868"/>
            <a:ext cx="15081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Тула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929190" y="4071942"/>
            <a:ext cx="31287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Смоленск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5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0"/>
                            </p:stCondLst>
                            <p:childTnLst>
                              <p:par>
                                <p:cTn id="53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500"/>
                            </p:stCondLst>
                            <p:childTnLst>
                              <p:par>
                                <p:cTn id="59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500"/>
                            </p:stCondLst>
                            <p:childTnLst>
                              <p:par>
                                <p:cTn id="65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500"/>
                            </p:stCondLst>
                            <p:childTnLst>
                              <p:par>
                                <p:cTn id="71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1500"/>
                            </p:stCondLst>
                            <p:childTnLst>
                              <p:par>
                                <p:cTn id="77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7" grpId="0"/>
      <p:bldP spid="18" grpId="0"/>
      <p:bldP spid="19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емен\Pictures\oborona-moskv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285860"/>
            <a:ext cx="8286808" cy="535782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42910" y="0"/>
            <a:ext cx="837133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smtClean="0"/>
              <a:t>30 сентября </a:t>
            </a:r>
            <a:r>
              <a:rPr lang="ru-RU" sz="4000" dirty="0" smtClean="0"/>
              <a:t>1941 года </a:t>
            </a:r>
          </a:p>
          <a:p>
            <a:pPr algn="ctr"/>
            <a:r>
              <a:rPr lang="ru-RU" sz="4000" dirty="0" smtClean="0"/>
              <a:t>началась великая битва под Москвой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8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53</Words>
  <Application>Microsoft Office PowerPoint</Application>
  <PresentationFormat>Экран (4:3)</PresentationFormat>
  <Paragraphs>23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Города – герои Великой Отечественной войны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Города – герои Великой Отечественной войны </dc:title>
  <dc:creator>Семен</dc:creator>
  <cp:lastModifiedBy>Учитель</cp:lastModifiedBy>
  <cp:revision>15</cp:revision>
  <dcterms:created xsi:type="dcterms:W3CDTF">2011-04-02T14:01:47Z</dcterms:created>
  <dcterms:modified xsi:type="dcterms:W3CDTF">2012-04-17T16:53:13Z</dcterms:modified>
</cp:coreProperties>
</file>