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846DE0-7B4F-4C40-A36D-CE62DAC305E9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F44FA24-4710-4DF9-BCAE-198CCCD78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7222" y="-214337"/>
            <a:ext cx="9501222" cy="3786213"/>
          </a:xfrm>
        </p:spPr>
        <p:txBody>
          <a:bodyPr/>
          <a:lstStyle/>
          <a:p>
            <a:r>
              <a:rPr lang="ru-RU" dirty="0" smtClean="0"/>
              <a:t>Самостоятельная работа…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2571736" y="642918"/>
            <a:ext cx="1928826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2357422" y="5357826"/>
            <a:ext cx="857256" cy="78581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7643834" y="785794"/>
            <a:ext cx="785818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7072330" y="5572140"/>
            <a:ext cx="1285884" cy="78581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857364"/>
          <a:ext cx="7643835" cy="3071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945"/>
                <a:gridCol w="2547945"/>
                <a:gridCol w="2547945"/>
              </a:tblGrid>
              <a:tr h="218549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Приведение  к  одному основанию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Вынесение общего множителя 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 скобки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Приведение к квадратному уравнению</a:t>
                      </a:r>
                      <a:endParaRPr lang="ru-RU" dirty="0"/>
                    </a:p>
                  </a:txBody>
                  <a:tcPr/>
                </a:tc>
              </a:tr>
              <a:tr h="8863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1) 5</a:t>
            </a:r>
            <a:r>
              <a:rPr lang="ru-RU" baseline="30000" dirty="0" smtClean="0"/>
              <a:t>х+1</a:t>
            </a:r>
            <a:r>
              <a:rPr lang="ru-RU" dirty="0" smtClean="0"/>
              <a:t>+5</a:t>
            </a:r>
            <a:r>
              <a:rPr lang="ru-RU" baseline="30000" dirty="0" smtClean="0"/>
              <a:t>х</a:t>
            </a:r>
            <a:r>
              <a:rPr lang="ru-RU" dirty="0" smtClean="0"/>
              <a:t>+5</a:t>
            </a:r>
            <a:r>
              <a:rPr lang="ru-RU" baseline="30000" dirty="0" smtClean="0"/>
              <a:t>х-1</a:t>
            </a:r>
            <a:r>
              <a:rPr lang="ru-RU" dirty="0" smtClean="0"/>
              <a:t>=31             7) 3</a:t>
            </a:r>
            <a:r>
              <a:rPr lang="ru-RU" baseline="30000" dirty="0" smtClean="0"/>
              <a:t>х</a:t>
            </a:r>
            <a:r>
              <a:rPr lang="ru-RU" dirty="0" smtClean="0"/>
              <a:t>-3</a:t>
            </a:r>
            <a:r>
              <a:rPr lang="ru-RU" baseline="30000" dirty="0" smtClean="0"/>
              <a:t>2-х</a:t>
            </a:r>
            <a:r>
              <a:rPr lang="ru-RU" dirty="0" smtClean="0"/>
              <a:t>=4</a:t>
            </a:r>
          </a:p>
          <a:p>
            <a:r>
              <a:rPr lang="ru-RU" dirty="0" smtClean="0"/>
              <a:t>2) 27</a:t>
            </a:r>
            <a:r>
              <a:rPr lang="ru-RU" baseline="30000" dirty="0" smtClean="0"/>
              <a:t>1-х</a:t>
            </a:r>
            <a:r>
              <a:rPr lang="ru-RU" dirty="0" smtClean="0"/>
              <a:t>= 81                      8)  4</a:t>
            </a:r>
            <a:r>
              <a:rPr lang="ru-RU" baseline="30000" dirty="0" smtClean="0"/>
              <a:t>2х+2</a:t>
            </a:r>
            <a:r>
              <a:rPr lang="ru-RU" dirty="0" smtClean="0"/>
              <a:t>+4</a:t>
            </a:r>
            <a:r>
              <a:rPr lang="ru-RU" baseline="30000" dirty="0" smtClean="0"/>
              <a:t>х+1</a:t>
            </a:r>
            <a:r>
              <a:rPr lang="ru-RU" dirty="0" smtClean="0"/>
              <a:t>-1=0</a:t>
            </a:r>
          </a:p>
          <a:p>
            <a:r>
              <a:rPr lang="ru-RU" dirty="0" smtClean="0"/>
              <a:t>3) 9</a:t>
            </a:r>
            <a:r>
              <a:rPr lang="ru-RU" baseline="30000" dirty="0" smtClean="0"/>
              <a:t>х</a:t>
            </a:r>
            <a:r>
              <a:rPr lang="ru-RU" dirty="0" smtClean="0"/>
              <a:t>-3</a:t>
            </a:r>
            <a:r>
              <a:rPr lang="ru-RU" baseline="30000" dirty="0" smtClean="0"/>
              <a:t>х+1</a:t>
            </a:r>
            <a:r>
              <a:rPr lang="ru-RU" dirty="0" smtClean="0"/>
              <a:t>=54                    9)  3</a:t>
            </a:r>
            <a:r>
              <a:rPr lang="ru-RU" baseline="30000" dirty="0" smtClean="0"/>
              <a:t>х+2</a:t>
            </a:r>
            <a:r>
              <a:rPr lang="ru-RU" dirty="0" smtClean="0"/>
              <a:t>-5х3</a:t>
            </a:r>
            <a:r>
              <a:rPr lang="ru-RU" baseline="30000" dirty="0" smtClean="0"/>
              <a:t>х</a:t>
            </a:r>
            <a:r>
              <a:rPr lang="ru-RU" dirty="0" smtClean="0"/>
              <a:t>=36</a:t>
            </a:r>
          </a:p>
          <a:p>
            <a:r>
              <a:rPr lang="ru-RU" dirty="0" smtClean="0"/>
              <a:t>4) 4</a:t>
            </a:r>
            <a:r>
              <a:rPr lang="ru-RU" baseline="30000" dirty="0" smtClean="0"/>
              <a:t>х</a:t>
            </a:r>
            <a:r>
              <a:rPr lang="ru-RU" dirty="0" smtClean="0"/>
              <a:t>+3×2</a:t>
            </a:r>
            <a:r>
              <a:rPr lang="ru-RU" baseline="30000" dirty="0" smtClean="0"/>
              <a:t>х</a:t>
            </a:r>
            <a:r>
              <a:rPr lang="ru-RU" dirty="0" smtClean="0"/>
              <a:t>-4=0                 10)  49</a:t>
            </a:r>
            <a:r>
              <a:rPr lang="ru-RU" baseline="30000" dirty="0" smtClean="0"/>
              <a:t>х+1</a:t>
            </a:r>
            <a:r>
              <a:rPr lang="ru-RU" dirty="0" smtClean="0"/>
              <a:t>=7</a:t>
            </a:r>
            <a:r>
              <a:rPr lang="ru-RU" baseline="30000" dirty="0" smtClean="0"/>
              <a:t>х</a:t>
            </a:r>
            <a:endParaRPr lang="ru-RU" dirty="0" smtClean="0"/>
          </a:p>
          <a:p>
            <a:r>
              <a:rPr lang="ru-RU" dirty="0" smtClean="0"/>
              <a:t>5) 36×216</a:t>
            </a:r>
            <a:r>
              <a:rPr lang="ru-RU" baseline="30000" dirty="0" smtClean="0"/>
              <a:t>3х+1</a:t>
            </a:r>
            <a:r>
              <a:rPr lang="ru-RU" dirty="0" smtClean="0"/>
              <a:t>=1                11)  7</a:t>
            </a:r>
            <a:r>
              <a:rPr lang="ru-RU" baseline="30000" dirty="0" smtClean="0"/>
              <a:t>х+2</a:t>
            </a:r>
            <a:r>
              <a:rPr lang="ru-RU" dirty="0" smtClean="0"/>
              <a:t>-14х7</a:t>
            </a:r>
            <a:r>
              <a:rPr lang="ru-RU" baseline="30000" dirty="0" smtClean="0"/>
              <a:t>х</a:t>
            </a:r>
            <a:r>
              <a:rPr lang="ru-RU" dirty="0" smtClean="0"/>
              <a:t>=5</a:t>
            </a:r>
          </a:p>
          <a:p>
            <a:r>
              <a:rPr lang="ru-RU" dirty="0" smtClean="0"/>
              <a:t>6) 3</a:t>
            </a:r>
            <a:r>
              <a:rPr lang="ru-RU" baseline="30000" dirty="0" smtClean="0"/>
              <a:t>2х+1</a:t>
            </a:r>
            <a:r>
              <a:rPr lang="ru-RU" dirty="0" smtClean="0"/>
              <a:t>-8х3</a:t>
            </a:r>
            <a:r>
              <a:rPr lang="ru-RU" baseline="30000" dirty="0" smtClean="0"/>
              <a:t>х</a:t>
            </a:r>
            <a:r>
              <a:rPr lang="ru-RU" dirty="0" smtClean="0"/>
              <a:t>=3                 12)  9х81</a:t>
            </a:r>
            <a:r>
              <a:rPr lang="ru-RU" baseline="30000" dirty="0" smtClean="0"/>
              <a:t>1-2х</a:t>
            </a:r>
            <a:r>
              <a:rPr lang="ru-RU" dirty="0" smtClean="0"/>
              <a:t>=27</a:t>
            </a:r>
            <a:r>
              <a:rPr lang="ru-RU" baseline="30000" dirty="0" smtClean="0"/>
              <a:t>2-х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</TotalTime>
  <Words>55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Самостоятельная работа…</vt:lpstr>
      <vt:lpstr> 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Самостоятельная работа…</dc:title>
  <dc:creator>ЯН</dc:creator>
  <cp:lastModifiedBy>ЯН</cp:lastModifiedBy>
  <cp:revision>3</cp:revision>
  <dcterms:created xsi:type="dcterms:W3CDTF">2012-04-13T12:57:24Z</dcterms:created>
  <dcterms:modified xsi:type="dcterms:W3CDTF">2012-04-13T13:09:33Z</dcterms:modified>
</cp:coreProperties>
</file>