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59" r:id="rId3"/>
    <p:sldId id="260" r:id="rId4"/>
    <p:sldId id="270" r:id="rId5"/>
    <p:sldId id="264" r:id="rId6"/>
    <p:sldId id="261" r:id="rId7"/>
    <p:sldId id="265" r:id="rId8"/>
    <p:sldId id="257" r:id="rId9"/>
    <p:sldId id="266" r:id="rId10"/>
    <p:sldId id="267" r:id="rId11"/>
    <p:sldId id="268" r:id="rId12"/>
    <p:sldId id="27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54" autoAdjust="0"/>
    <p:restoredTop sz="85974" autoAdjust="0"/>
  </p:normalViewPr>
  <p:slideViewPr>
    <p:cSldViewPr>
      <p:cViewPr varScale="1">
        <p:scale>
          <a:sx n="50" d="100"/>
          <a:sy n="50" d="100"/>
        </p:scale>
        <p:origin x="-8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3913-8BD6-426E-91A3-E147CCFC0D7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3BBE7-4AFF-4B68-8DA6-DC89A918A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3BBE7-4AFF-4B68-8DA6-DC89A918A1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AE9EB1-8EC0-4FD3-8EC9-11F28CD6EB02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8A73A1-D98E-40E7-80F2-2328D3458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19.jpe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Действия </a:t>
            </a:r>
            <a:r>
              <a:rPr lang="en-US" sz="4000" dirty="0" smtClean="0"/>
              <a:t>c</a:t>
            </a:r>
            <a:r>
              <a:rPr lang="ru-RU" sz="4000" dirty="0" smtClean="0"/>
              <a:t> обыкновенными дробями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500438"/>
            <a:ext cx="5195894" cy="221457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5100" dirty="0" smtClean="0"/>
              <a:t>Учитель математики </a:t>
            </a:r>
          </a:p>
          <a:p>
            <a:pPr algn="r"/>
            <a:r>
              <a:rPr lang="en-US" sz="5100" dirty="0" smtClean="0"/>
              <a:t>I </a:t>
            </a:r>
            <a:r>
              <a:rPr lang="ru-RU" sz="5100" dirty="0" smtClean="0"/>
              <a:t>квалификационной категории </a:t>
            </a:r>
          </a:p>
          <a:p>
            <a:pPr algn="r"/>
            <a:r>
              <a:rPr lang="ru-RU" sz="5100" dirty="0" smtClean="0"/>
              <a:t>МБОУ СОШ № 23 </a:t>
            </a:r>
          </a:p>
          <a:p>
            <a:pPr algn="r"/>
            <a:r>
              <a:rPr lang="ru-RU" sz="5100" dirty="0" smtClean="0"/>
              <a:t>Козлова Н.В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215106" cy="841248"/>
          </a:xfrm>
        </p:spPr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2050" name="Picture 2" descr="C:\Users\01\Desktop\17_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928934"/>
            <a:ext cx="1938347" cy="3079617"/>
          </a:xfrm>
          <a:prstGeom prst="rect">
            <a:avLst/>
          </a:prstGeom>
          <a:noFill/>
        </p:spPr>
      </p:pic>
      <p:grpSp>
        <p:nvGrpSpPr>
          <p:cNvPr id="68" name="Группа 67"/>
          <p:cNvGrpSpPr/>
          <p:nvPr/>
        </p:nvGrpSpPr>
        <p:grpSpPr>
          <a:xfrm>
            <a:off x="571472" y="857232"/>
            <a:ext cx="857256" cy="1500198"/>
            <a:chOff x="4500562" y="4500570"/>
            <a:chExt cx="857256" cy="150019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500562" y="4786322"/>
              <a:ext cx="857256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4500570"/>
              <a:ext cx="308637" cy="1213971"/>
            </a:xfrm>
            <a:prstGeom prst="rect">
              <a:avLst/>
            </a:prstGeom>
            <a:noFill/>
          </p:spPr>
        </p:pic>
      </p:grpSp>
      <p:grpSp>
        <p:nvGrpSpPr>
          <p:cNvPr id="69" name="Группа 68"/>
          <p:cNvGrpSpPr/>
          <p:nvPr/>
        </p:nvGrpSpPr>
        <p:grpSpPr>
          <a:xfrm>
            <a:off x="642910" y="2428868"/>
            <a:ext cx="857256" cy="1428760"/>
            <a:chOff x="2000232" y="1500174"/>
            <a:chExt cx="857256" cy="142876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2000232" y="1714488"/>
              <a:ext cx="857256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84" y="1500174"/>
              <a:ext cx="390941" cy="1213971"/>
            </a:xfrm>
            <a:prstGeom prst="rect">
              <a:avLst/>
            </a:prstGeom>
            <a:noFill/>
          </p:spPr>
        </p:pic>
      </p:grpSp>
      <p:grpSp>
        <p:nvGrpSpPr>
          <p:cNvPr id="48" name="Группа 47"/>
          <p:cNvGrpSpPr/>
          <p:nvPr/>
        </p:nvGrpSpPr>
        <p:grpSpPr>
          <a:xfrm>
            <a:off x="3357554" y="1000108"/>
            <a:ext cx="857256" cy="1357322"/>
            <a:chOff x="6143636" y="1142984"/>
            <a:chExt cx="857256" cy="135732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143636" y="1285860"/>
              <a:ext cx="857256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1142984"/>
              <a:ext cx="205759" cy="1234548"/>
            </a:xfrm>
            <a:prstGeom prst="rect">
              <a:avLst/>
            </a:prstGeom>
            <a:noFill/>
          </p:spPr>
        </p:pic>
      </p:grpSp>
      <p:grpSp>
        <p:nvGrpSpPr>
          <p:cNvPr id="66" name="Группа 65"/>
          <p:cNvGrpSpPr/>
          <p:nvPr/>
        </p:nvGrpSpPr>
        <p:grpSpPr>
          <a:xfrm>
            <a:off x="3428992" y="4071942"/>
            <a:ext cx="857256" cy="1428760"/>
            <a:chOff x="3214678" y="4572008"/>
            <a:chExt cx="857256" cy="142876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214678" y="4786322"/>
              <a:ext cx="857256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4572008"/>
              <a:ext cx="205759" cy="1234548"/>
            </a:xfrm>
            <a:prstGeom prst="rect">
              <a:avLst/>
            </a:prstGeom>
            <a:noFill/>
          </p:spPr>
        </p:pic>
      </p:grpSp>
      <p:grpSp>
        <p:nvGrpSpPr>
          <p:cNvPr id="64" name="Группа 63"/>
          <p:cNvGrpSpPr/>
          <p:nvPr/>
        </p:nvGrpSpPr>
        <p:grpSpPr>
          <a:xfrm>
            <a:off x="5857884" y="2571744"/>
            <a:ext cx="857256" cy="1428760"/>
            <a:chOff x="3428992" y="4643446"/>
            <a:chExt cx="857256" cy="142876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428992" y="4857760"/>
              <a:ext cx="857256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4643446"/>
              <a:ext cx="205759" cy="1234548"/>
            </a:xfrm>
            <a:prstGeom prst="rect">
              <a:avLst/>
            </a:prstGeom>
            <a:noFill/>
          </p:spPr>
        </p:pic>
      </p:grp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786446" y="928670"/>
            <a:ext cx="857256" cy="1428760"/>
            <a:chOff x="5857884" y="1500174"/>
            <a:chExt cx="857256" cy="14287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857884" y="1714488"/>
              <a:ext cx="857256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8" y="1500174"/>
              <a:ext cx="390941" cy="1234548"/>
            </a:xfrm>
            <a:prstGeom prst="rect">
              <a:avLst/>
            </a:prstGeom>
            <a:noFill/>
          </p:spPr>
        </p:pic>
      </p:grpSp>
      <p:grpSp>
        <p:nvGrpSpPr>
          <p:cNvPr id="46" name="Группа 45"/>
          <p:cNvGrpSpPr/>
          <p:nvPr/>
        </p:nvGrpSpPr>
        <p:grpSpPr>
          <a:xfrm>
            <a:off x="571472" y="4071942"/>
            <a:ext cx="857256" cy="1428760"/>
            <a:chOff x="4643438" y="3143248"/>
            <a:chExt cx="857256" cy="142876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43438" y="3357562"/>
              <a:ext cx="857256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2" y="3143248"/>
              <a:ext cx="390941" cy="1213971"/>
            </a:xfrm>
            <a:prstGeom prst="rect">
              <a:avLst/>
            </a:prstGeom>
            <a:noFill/>
          </p:spPr>
        </p:pic>
      </p:grpSp>
      <p:grpSp>
        <p:nvGrpSpPr>
          <p:cNvPr id="70" name="Группа 69"/>
          <p:cNvGrpSpPr/>
          <p:nvPr/>
        </p:nvGrpSpPr>
        <p:grpSpPr>
          <a:xfrm>
            <a:off x="3428992" y="2428868"/>
            <a:ext cx="857256" cy="1428760"/>
            <a:chOff x="3857620" y="3571876"/>
            <a:chExt cx="857256" cy="14287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57620" y="3786190"/>
              <a:ext cx="857256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43372" y="3571876"/>
              <a:ext cx="390941" cy="1234548"/>
            </a:xfrm>
            <a:prstGeom prst="rect">
              <a:avLst/>
            </a:prstGeom>
            <a:noFill/>
          </p:spPr>
        </p:pic>
      </p:grpSp>
      <p:grpSp>
        <p:nvGrpSpPr>
          <p:cNvPr id="63" name="Группа 62"/>
          <p:cNvGrpSpPr/>
          <p:nvPr/>
        </p:nvGrpSpPr>
        <p:grpSpPr>
          <a:xfrm>
            <a:off x="5857884" y="4214818"/>
            <a:ext cx="857256" cy="1357322"/>
            <a:chOff x="2000232" y="5214950"/>
            <a:chExt cx="857256" cy="135732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2000232" y="5357826"/>
              <a:ext cx="857256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84" y="5214950"/>
              <a:ext cx="205759" cy="12345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37" presetID="21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357158" y="-285776"/>
            <a:ext cx="7643866" cy="7143776"/>
            <a:chOff x="1214414" y="-285777"/>
            <a:chExt cx="7000924" cy="7143776"/>
          </a:xfrm>
        </p:grpSpPr>
        <p:pic>
          <p:nvPicPr>
            <p:cNvPr id="3" name="Рисунок 2" descr="Безымянный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0"/>
              <a:ext cx="7000924" cy="6857999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" name="Рисунок 3" descr="1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166" y="2000240"/>
              <a:ext cx="2857520" cy="22270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 descr="ro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7686" y="4500570"/>
              <a:ext cx="2762269" cy="20717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 descr="peshery_foto_01-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0166" y="1428735"/>
              <a:ext cx="3046050" cy="22860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 descr="snake1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0702" y="-285777"/>
              <a:ext cx="2928926" cy="20536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2571736" y="4714884"/>
              <a:ext cx="46428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786050" y="5286388"/>
              <a:ext cx="46428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86116" y="5715016"/>
              <a:ext cx="46428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Picture 6" descr="C:\Users\01\Desktop\974047430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428868"/>
            <a:ext cx="12382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C -0.0007 -0.02176 0.00035 -0.06458 -0.01233 -0.07986 C -0.01701 -0.08519 -0.02326 -0.08843 -0.02865 -0.0912 C -0.03524 -0.09884 -0.04375 -0.10116 -0.05122 -0.10463 C -0.05278 -0.10533 -0.05451 -0.10625 -0.05625 -0.10695 C -0.05781 -0.10764 -0.06111 -0.10926 -0.06111 -0.10903 C -0.08056 -0.10417 -0.10174 -0.10995 -0.12118 -0.11158 C -0.12882 -0.11597 -0.13958 -0.11736 -0.14618 -0.125 C -0.15174 -0.13195 -0.15729 -0.13426 -0.16372 -0.13634 C -0.17778 -0.1537 -0.19462 -0.16019 -0.21129 -0.16389 C -0.2257 -0.17269 -0.24132 -0.17153 -0.25625 -0.17292 C -0.27847 -0.18241 -0.2967 -0.18495 -0.31997 -0.18658 C -0.33247 -0.19398 -0.32483 -0.19028 -0.35261 -0.1912 C -0.38767 -0.19236 -0.4224 -0.19283 -0.45747 -0.19352 C -0.46406 -0.20162 -0.4724 -0.20116 -0.48004 -0.20486 C -0.48576 -0.21181 -0.48142 -0.20764 -0.48872 -0.21158 C -0.49115 -0.21296 -0.49636 -0.2162 -0.49636 -0.21574 C -0.50469 -0.22616 -0.52361 -0.23287 -0.53368 -0.23658 C -0.54705 -0.23287 -0.55504 -0.24097 -0.56754 -0.2456 C -0.57761 -0.25556 -0.575 -0.26435 -0.575 -0.28658 " pathEditMode="relative" rAng="0" ptsTypes="fffffffffffffffffff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0"/>
          <a:ext cx="9144000" cy="70009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000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Shilina\Рабочий стол\рисунок сукд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15148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/>
          <a:lstStyle/>
          <a:p>
            <a:r>
              <a:rPr lang="ru-RU" dirty="0" smtClean="0"/>
              <a:t>Выполни действия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071538" y="1071546"/>
            <a:ext cx="2160000" cy="1800000"/>
            <a:chOff x="1071538" y="3357562"/>
            <a:chExt cx="1857388" cy="1500198"/>
          </a:xfrm>
        </p:grpSpPr>
        <p:sp>
          <p:nvSpPr>
            <p:cNvPr id="6" name="Волна 5"/>
            <p:cNvSpPr/>
            <p:nvPr/>
          </p:nvSpPr>
          <p:spPr>
            <a:xfrm>
              <a:off x="1071538" y="3429000"/>
              <a:ext cx="1857388" cy="1428760"/>
            </a:xfrm>
            <a:prstGeom prst="wav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3357562"/>
              <a:ext cx="928694" cy="11430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929322" y="2928934"/>
            <a:ext cx="2160000" cy="1800000"/>
            <a:chOff x="1071538" y="3143248"/>
            <a:chExt cx="2160000" cy="1800000"/>
          </a:xfrm>
        </p:grpSpPr>
        <p:sp>
          <p:nvSpPr>
            <p:cNvPr id="8" name="Волна 7"/>
            <p:cNvSpPr/>
            <p:nvPr/>
          </p:nvSpPr>
          <p:spPr>
            <a:xfrm>
              <a:off x="1071538" y="3143248"/>
              <a:ext cx="2160000" cy="1800000"/>
            </a:xfrm>
            <a:prstGeom prst="wav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42" y="3214686"/>
              <a:ext cx="950470" cy="12795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6000760" y="857232"/>
            <a:ext cx="2160000" cy="1800000"/>
            <a:chOff x="1000100" y="5072074"/>
            <a:chExt cx="2160000" cy="1800000"/>
          </a:xfrm>
        </p:grpSpPr>
        <p:sp>
          <p:nvSpPr>
            <p:cNvPr id="9" name="Волна 8"/>
            <p:cNvSpPr/>
            <p:nvPr/>
          </p:nvSpPr>
          <p:spPr>
            <a:xfrm>
              <a:off x="1000100" y="5072074"/>
              <a:ext cx="2160000" cy="1800000"/>
            </a:xfrm>
            <a:prstGeom prst="wav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1604" y="5072074"/>
              <a:ext cx="1215125" cy="1357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1142976" y="4714884"/>
            <a:ext cx="2160000" cy="1800000"/>
            <a:chOff x="5715008" y="1428736"/>
            <a:chExt cx="2160000" cy="1800000"/>
          </a:xfrm>
        </p:grpSpPr>
        <p:sp>
          <p:nvSpPr>
            <p:cNvPr id="11" name="Волна 10"/>
            <p:cNvSpPr/>
            <p:nvPr/>
          </p:nvSpPr>
          <p:spPr>
            <a:xfrm>
              <a:off x="5715008" y="1428736"/>
              <a:ext cx="2160000" cy="1800000"/>
            </a:xfrm>
            <a:prstGeom prst="wav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198" y="1428736"/>
              <a:ext cx="1226926" cy="12795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142976" y="2786058"/>
            <a:ext cx="2160000" cy="1800000"/>
            <a:chOff x="4857752" y="2857496"/>
            <a:chExt cx="2160000" cy="1800000"/>
          </a:xfrm>
        </p:grpSpPr>
        <p:sp>
          <p:nvSpPr>
            <p:cNvPr id="10" name="Волна 9"/>
            <p:cNvSpPr/>
            <p:nvPr/>
          </p:nvSpPr>
          <p:spPr>
            <a:xfrm>
              <a:off x="4857752" y="2857496"/>
              <a:ext cx="2160000" cy="1800000"/>
            </a:xfrm>
            <a:prstGeom prst="wav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79" y="2928934"/>
              <a:ext cx="1337949" cy="12144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6000760" y="4929198"/>
            <a:ext cx="2160000" cy="1800000"/>
            <a:chOff x="5500694" y="5058000"/>
            <a:chExt cx="2160000" cy="1800000"/>
          </a:xfrm>
        </p:grpSpPr>
        <p:sp>
          <p:nvSpPr>
            <p:cNvPr id="12" name="Волна 11"/>
            <p:cNvSpPr/>
            <p:nvPr/>
          </p:nvSpPr>
          <p:spPr>
            <a:xfrm>
              <a:off x="5500694" y="5058000"/>
              <a:ext cx="2160000" cy="1800000"/>
            </a:xfrm>
            <a:prstGeom prst="wav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5072074"/>
              <a:ext cx="1143008" cy="12858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/>
          <p:cNvGrpSpPr/>
          <p:nvPr/>
        </p:nvGrpSpPr>
        <p:grpSpPr>
          <a:xfrm>
            <a:off x="1928794" y="5214950"/>
            <a:ext cx="1357290" cy="1357322"/>
            <a:chOff x="2714612" y="4929198"/>
            <a:chExt cx="1357290" cy="1357322"/>
          </a:xfrm>
        </p:grpSpPr>
        <p:sp>
          <p:nvSpPr>
            <p:cNvPr id="56" name="Шестиугольник 55"/>
            <p:cNvSpPr/>
            <p:nvPr/>
          </p:nvSpPr>
          <p:spPr>
            <a:xfrm>
              <a:off x="2714612" y="4929198"/>
              <a:ext cx="1357290" cy="13573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1802" y="5143512"/>
              <a:ext cx="500066" cy="900118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5715008" y="5000636"/>
            <a:ext cx="1357290" cy="1428760"/>
            <a:chOff x="0" y="3857628"/>
            <a:chExt cx="1357290" cy="1428760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0" y="3929066"/>
              <a:ext cx="1357290" cy="13573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857628"/>
              <a:ext cx="500066" cy="1215438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5500694" y="2714620"/>
            <a:ext cx="1357290" cy="1571636"/>
            <a:chOff x="0" y="2357430"/>
            <a:chExt cx="1357290" cy="1571636"/>
          </a:xfrm>
        </p:grpSpPr>
        <p:sp>
          <p:nvSpPr>
            <p:cNvPr id="20" name="Шестиугольник 19"/>
            <p:cNvSpPr/>
            <p:nvPr/>
          </p:nvSpPr>
          <p:spPr>
            <a:xfrm>
              <a:off x="0" y="2571744"/>
              <a:ext cx="1357290" cy="13573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2357430"/>
              <a:ext cx="500066" cy="1356532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5643570" y="571480"/>
            <a:ext cx="1357290" cy="1357322"/>
            <a:chOff x="0" y="5000636"/>
            <a:chExt cx="1357290" cy="1357322"/>
          </a:xfrm>
        </p:grpSpPr>
        <p:sp>
          <p:nvSpPr>
            <p:cNvPr id="14" name="Шестиугольник 13"/>
            <p:cNvSpPr/>
            <p:nvPr/>
          </p:nvSpPr>
          <p:spPr>
            <a:xfrm>
              <a:off x="0" y="5000636"/>
              <a:ext cx="1357290" cy="13573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5" y="5143512"/>
              <a:ext cx="500067" cy="92869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2000232" y="2857496"/>
            <a:ext cx="1357290" cy="1428760"/>
            <a:chOff x="0" y="2500306"/>
            <a:chExt cx="1357290" cy="1428760"/>
          </a:xfrm>
        </p:grpSpPr>
        <p:sp>
          <p:nvSpPr>
            <p:cNvPr id="17" name="Шестиугольник 16"/>
            <p:cNvSpPr/>
            <p:nvPr/>
          </p:nvSpPr>
          <p:spPr>
            <a:xfrm>
              <a:off x="0" y="2571744"/>
              <a:ext cx="1357290" cy="13573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2500306"/>
              <a:ext cx="500066" cy="1132148"/>
            </a:xfrm>
            <a:prstGeom prst="rect">
              <a:avLst/>
            </a:prstGeom>
            <a:noFill/>
          </p:spPr>
        </p:pic>
      </p:grpSp>
      <p:grpSp>
        <p:nvGrpSpPr>
          <p:cNvPr id="10" name="Группа 9"/>
          <p:cNvGrpSpPr/>
          <p:nvPr/>
        </p:nvGrpSpPr>
        <p:grpSpPr>
          <a:xfrm>
            <a:off x="1357290" y="857232"/>
            <a:ext cx="1357290" cy="1357322"/>
            <a:chOff x="0" y="428604"/>
            <a:chExt cx="1357290" cy="1357322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0" y="428604"/>
              <a:ext cx="1357290" cy="13573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500042"/>
              <a:ext cx="824285" cy="928694"/>
            </a:xfrm>
            <a:prstGeom prst="rect">
              <a:avLst/>
            </a:prstGeom>
            <a:noFill/>
          </p:spPr>
        </p:pic>
      </p:grpSp>
      <p:pic>
        <p:nvPicPr>
          <p:cNvPr id="6" name="Рисунок 5" descr="C:\Users\01\Desktop\Безымянный2.png"/>
          <p:cNvPicPr/>
          <p:nvPr/>
        </p:nvPicPr>
        <p:blipFill>
          <a:blip r:embed="rId8"/>
          <a:srcRect t="35415" r="53818" b="27777"/>
          <a:stretch>
            <a:fillRect/>
          </a:stretch>
        </p:blipFill>
        <p:spPr bwMode="auto">
          <a:xfrm>
            <a:off x="642910" y="2500306"/>
            <a:ext cx="3504944" cy="245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01\Desktop\Безымянный2.png"/>
          <p:cNvPicPr/>
          <p:nvPr/>
        </p:nvPicPr>
        <p:blipFill>
          <a:blip r:embed="rId8"/>
          <a:srcRect l="46052" t="35556" r="6615" b="27799"/>
          <a:stretch>
            <a:fillRect/>
          </a:stretch>
        </p:blipFill>
        <p:spPr bwMode="auto">
          <a:xfrm>
            <a:off x="4143372" y="2500306"/>
            <a:ext cx="3592299" cy="24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Группа 52"/>
          <p:cNvGrpSpPr/>
          <p:nvPr/>
        </p:nvGrpSpPr>
        <p:grpSpPr>
          <a:xfrm>
            <a:off x="642910" y="4857760"/>
            <a:ext cx="3524600" cy="1844640"/>
            <a:chOff x="714348" y="5013360"/>
            <a:chExt cx="3524600" cy="184464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928794" y="5072074"/>
              <a:ext cx="1357290" cy="1428760"/>
              <a:chOff x="0" y="857232"/>
              <a:chExt cx="1357290" cy="1428760"/>
            </a:xfrm>
          </p:grpSpPr>
          <p:sp>
            <p:nvSpPr>
              <p:cNvPr id="23" name="Шестиугольник 22"/>
              <p:cNvSpPr/>
              <p:nvPr/>
            </p:nvSpPr>
            <p:spPr>
              <a:xfrm>
                <a:off x="0" y="928670"/>
                <a:ext cx="1357290" cy="1357322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857232"/>
                <a:ext cx="436720" cy="1049341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Рисунок 7" descr="C:\Users\01\Desktop\Безымянный2.png"/>
            <p:cNvPicPr/>
            <p:nvPr/>
          </p:nvPicPr>
          <p:blipFill>
            <a:blip r:embed="rId8"/>
            <a:srcRect t="72341" r="53559"/>
            <a:stretch>
              <a:fillRect/>
            </a:stretch>
          </p:blipFill>
          <p:spPr bwMode="auto">
            <a:xfrm>
              <a:off x="714348" y="5013360"/>
              <a:ext cx="3524600" cy="184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C:\Users\01\Desktop\Безымянный2.png"/>
          <p:cNvPicPr/>
          <p:nvPr/>
        </p:nvPicPr>
        <p:blipFill>
          <a:blip r:embed="rId8"/>
          <a:srcRect l="46312" t="72060" r="6615"/>
          <a:stretch>
            <a:fillRect/>
          </a:stretch>
        </p:blipFill>
        <p:spPr bwMode="auto">
          <a:xfrm>
            <a:off x="4143372" y="4857760"/>
            <a:ext cx="3572566" cy="18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Группа 46"/>
          <p:cNvGrpSpPr/>
          <p:nvPr/>
        </p:nvGrpSpPr>
        <p:grpSpPr>
          <a:xfrm>
            <a:off x="1428728" y="-1214470"/>
            <a:ext cx="6241349" cy="11773078"/>
            <a:chOff x="1214414" y="2508003"/>
            <a:chExt cx="6241349" cy="11773078"/>
          </a:xfrm>
        </p:grpSpPr>
        <p:pic>
          <p:nvPicPr>
            <p:cNvPr id="38" name="Рисунок 37" descr="Безымянный.bmp"/>
            <p:cNvPicPr>
              <a:picLocks noChangeAspect="1"/>
            </p:cNvPicPr>
            <p:nvPr/>
          </p:nvPicPr>
          <p:blipFill>
            <a:blip r:embed="rId10"/>
            <a:srcRect l="47054" r="8743" b="66506"/>
            <a:stretch>
              <a:fillRect/>
            </a:stretch>
          </p:blipFill>
          <p:spPr>
            <a:xfrm>
              <a:off x="3883863" y="3722473"/>
              <a:ext cx="3571900" cy="2492609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2" name="Рисунок 41" descr="snake11.jpg"/>
            <p:cNvPicPr>
              <a:picLocks noChangeAspect="1"/>
            </p:cNvPicPr>
            <p:nvPr/>
          </p:nvPicPr>
          <p:blipFill>
            <a:blip r:embed="rId11"/>
            <a:srcRect t="97774" r="98570" b="-877"/>
            <a:stretch>
              <a:fillRect/>
            </a:stretch>
          </p:blipFill>
          <p:spPr>
            <a:xfrm>
              <a:off x="1214414" y="2508003"/>
              <a:ext cx="45719" cy="637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2053446" y="12573063"/>
              <a:ext cx="50692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287442" y="13144567"/>
              <a:ext cx="50692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833432" y="13573195"/>
              <a:ext cx="50692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42910" y="0"/>
            <a:ext cx="3485042" cy="2500330"/>
            <a:chOff x="357158" y="-1000156"/>
            <a:chExt cx="3485042" cy="2500330"/>
          </a:xfrm>
        </p:grpSpPr>
        <p:pic>
          <p:nvPicPr>
            <p:cNvPr id="51" name="Рисунок 50" descr="C:\Users\01\Desktop\Безымянный2.png"/>
            <p:cNvPicPr/>
            <p:nvPr/>
          </p:nvPicPr>
          <p:blipFill>
            <a:blip r:embed="rId8"/>
            <a:srcRect t="2140" r="53559" b="64304"/>
            <a:stretch>
              <a:fillRect/>
            </a:stretch>
          </p:blipFill>
          <p:spPr bwMode="auto">
            <a:xfrm>
              <a:off x="357158" y="-1000156"/>
              <a:ext cx="3485042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Рисунок 51" descr="snake11.jpg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428596" y="-714404"/>
              <a:ext cx="3000396" cy="18573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57158" y="-142851"/>
            <a:ext cx="7858180" cy="7429503"/>
            <a:chOff x="357158" y="-142851"/>
            <a:chExt cx="7858180" cy="7429503"/>
          </a:xfrm>
        </p:grpSpPr>
        <p:grpSp>
          <p:nvGrpSpPr>
            <p:cNvPr id="62" name="Группа 3"/>
            <p:cNvGrpSpPr/>
            <p:nvPr/>
          </p:nvGrpSpPr>
          <p:grpSpPr>
            <a:xfrm>
              <a:off x="357158" y="-142851"/>
              <a:ext cx="7858180" cy="7429503"/>
              <a:chOff x="571472" y="7858156"/>
              <a:chExt cx="7643866" cy="7000851"/>
            </a:xfrm>
          </p:grpSpPr>
          <p:pic>
            <p:nvPicPr>
              <p:cNvPr id="64" name="Рисунок 63" descr="Безымянный.bmp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472" y="8001008"/>
                <a:ext cx="7643866" cy="6857999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65" name="Рисунок 64" descr="18.jp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3467" y="9858419"/>
                <a:ext cx="3119945" cy="222701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6" name="Рисунок 65" descr="ro4.jp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03412" y="12358749"/>
                <a:ext cx="3015947" cy="207170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7" name="Рисунок 66" descr="peshery_foto_01-5.jpg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79833" y="9877599"/>
                <a:ext cx="3325789" cy="228601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8" name="Рисунок 67" descr="snake11.jp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7224" y="7858156"/>
                <a:ext cx="3197909" cy="205368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69" name="Прямоугольник 68"/>
              <p:cNvSpPr/>
              <p:nvPr/>
            </p:nvSpPr>
            <p:spPr>
              <a:xfrm>
                <a:off x="2053446" y="12573063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287442" y="13144567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2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2833432" y="13573195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3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63" name="Рисунок 62" descr="18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2910" y="2214554"/>
              <a:ext cx="3000396" cy="21416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6" name="Picture 6" descr="C:\Users\01\Desktop\974047430.jpg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15338" y="7143776"/>
            <a:ext cx="12382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4948 -0.08264 C 0.04427 -0.09421 0.04115 -0.09213 0.02951 -0.09445 C 0.02274 -0.10162 0.02222 -0.10486 0.01875 -0.11389 C 0.01615 -0.1206 0.01007 -0.12523 0.00608 -0.13125 C -0.00017 -0.16273 0.00816 -0.13889 -0.00642 -0.15695 C -0.01528 -0.16806 -0.00712 -0.16759 -0.02257 -0.17431 C -0.0283 -0.18241 -0.03281 -0.1882 -0.04062 -0.19375 C -0.04826 -0.20625 -0.0401 -0.19607 -0.06215 -0.20162 C -0.06424 -0.20208 -0.06545 -0.20463 -0.06753 -0.20556 C -0.07083 -0.20648 -0.07465 -0.20695 -0.0783 -0.20741 C -0.08055 -0.2088 -0.08281 -0.21019 -0.08542 -0.21134 C -0.08906 -0.21273 -0.09618 -0.21528 -0.09618 -0.21482 C -0.1026 -0.22014 -0.1092 -0.22269 -0.11614 -0.22708 C -0.11979 -0.24236 -0.13403 -0.26019 -0.14479 -0.27176 C -0.15816 -0.28634 -0.14705 -0.26991 -0.15555 -0.28357 C -0.15816 -0.29421 -0.1658 -0.30162 -0.1717 -0.31088 C -0.17951 -0.32361 -0.17726 -0.33102 -0.19167 -0.33611 C -0.19722 -0.34537 -0.20851 -0.34954 -0.2184 -0.35185 C -0.24097 -0.36389 -0.26371 -0.3632 -0.28854 -0.36528 C -0.30989 -0.37662 -0.31979 -0.37037 -0.34965 -0.36921 C -0.3533 -0.36667 -0.35937 -0.36597 -0.36042 -0.36158 C -0.36285 -0.35139 -0.36024 -0.35509 -0.36771 -0.34977 C -0.37205 -0.34283 -0.37535 -0.33704 -0.38194 -0.33241 C -0.38316 -0.33033 -0.38403 -0.32824 -0.38559 -0.32639 C -0.38715 -0.32477 -0.38958 -0.32454 -0.39097 -0.32269 C -0.39219 -0.32083 -0.39167 -0.31852 -0.39271 -0.31667 C -0.39878 -0.30486 -0.39739 -0.30671 -0.40521 -0.30116 C -0.41337 -0.28843 -0.41701 -0.27292 -0.42691 -0.26204 " pathEditMode="relative" rAng="0" ptsTypes="fffffffffffffffffffffffffffA">
                                      <p:cBhvr>
                                        <p:cTn id="8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1\Desktop\sweet_wildflower_JK009_350A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16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5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115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5715008" y="142852"/>
            <a:ext cx="3071802" cy="3714776"/>
            <a:chOff x="5857884" y="142852"/>
            <a:chExt cx="3071802" cy="3714776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5857884" y="142852"/>
              <a:ext cx="3071802" cy="3714776"/>
              <a:chOff x="5715008" y="214290"/>
              <a:chExt cx="3071802" cy="3714776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5715008" y="214290"/>
                <a:ext cx="3071802" cy="3714776"/>
                <a:chOff x="4857752" y="1500174"/>
                <a:chExt cx="3880697" cy="4643470"/>
              </a:xfrm>
            </p:grpSpPr>
            <p:sp>
              <p:nvSpPr>
                <p:cNvPr id="8" name="Дуга 7"/>
                <p:cNvSpPr/>
                <p:nvPr/>
              </p:nvSpPr>
              <p:spPr>
                <a:xfrm>
                  <a:off x="5500694" y="2857496"/>
                  <a:ext cx="2214578" cy="3286148"/>
                </a:xfrm>
                <a:prstGeom prst="arc">
                  <a:avLst>
                    <a:gd name="adj1" fmla="val 16200000"/>
                    <a:gd name="adj2" fmla="val 318317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0" name="Группа 19"/>
                <p:cNvGrpSpPr/>
                <p:nvPr/>
              </p:nvGrpSpPr>
              <p:grpSpPr>
                <a:xfrm>
                  <a:off x="4857752" y="1500174"/>
                  <a:ext cx="3880697" cy="2969966"/>
                  <a:chOff x="4857752" y="1500174"/>
                  <a:chExt cx="3880697" cy="2969966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637214" y="2907587"/>
                    <a:ext cx="1085546" cy="1150705"/>
                  </a:xfrm>
                  <a:custGeom>
                    <a:avLst/>
                    <a:gdLst>
                      <a:gd name="connsiteX0" fmla="*/ 47856 w 1085546"/>
                      <a:gd name="connsiteY0" fmla="*/ 1150705 h 1150705"/>
                      <a:gd name="connsiteX1" fmla="*/ 37582 w 1085546"/>
                      <a:gd name="connsiteY1" fmla="*/ 1109609 h 1150705"/>
                      <a:gd name="connsiteX2" fmla="*/ 27307 w 1085546"/>
                      <a:gd name="connsiteY2" fmla="*/ 1078786 h 1150705"/>
                      <a:gd name="connsiteX3" fmla="*/ 17033 w 1085546"/>
                      <a:gd name="connsiteY3" fmla="*/ 1027415 h 1150705"/>
                      <a:gd name="connsiteX4" fmla="*/ 17033 w 1085546"/>
                      <a:gd name="connsiteY4" fmla="*/ 585626 h 1150705"/>
                      <a:gd name="connsiteX5" fmla="*/ 37582 w 1085546"/>
                      <a:gd name="connsiteY5" fmla="*/ 513707 h 1150705"/>
                      <a:gd name="connsiteX6" fmla="*/ 58130 w 1085546"/>
                      <a:gd name="connsiteY6" fmla="*/ 482885 h 1150705"/>
                      <a:gd name="connsiteX7" fmla="*/ 78678 w 1085546"/>
                      <a:gd name="connsiteY7" fmla="*/ 441788 h 1150705"/>
                      <a:gd name="connsiteX8" fmla="*/ 99226 w 1085546"/>
                      <a:gd name="connsiteY8" fmla="*/ 390417 h 1150705"/>
                      <a:gd name="connsiteX9" fmla="*/ 119775 w 1085546"/>
                      <a:gd name="connsiteY9" fmla="*/ 369869 h 1150705"/>
                      <a:gd name="connsiteX10" fmla="*/ 130049 w 1085546"/>
                      <a:gd name="connsiteY10" fmla="*/ 328773 h 1150705"/>
                      <a:gd name="connsiteX11" fmla="*/ 171146 w 1085546"/>
                      <a:gd name="connsiteY11" fmla="*/ 287676 h 1150705"/>
                      <a:gd name="connsiteX12" fmla="*/ 222516 w 1085546"/>
                      <a:gd name="connsiteY12" fmla="*/ 226031 h 1150705"/>
                      <a:gd name="connsiteX13" fmla="*/ 243065 w 1085546"/>
                      <a:gd name="connsiteY13" fmla="*/ 195209 h 1150705"/>
                      <a:gd name="connsiteX14" fmla="*/ 294435 w 1085546"/>
                      <a:gd name="connsiteY14" fmla="*/ 143838 h 1150705"/>
                      <a:gd name="connsiteX15" fmla="*/ 314984 w 1085546"/>
                      <a:gd name="connsiteY15" fmla="*/ 123289 h 1150705"/>
                      <a:gd name="connsiteX16" fmla="*/ 386903 w 1085546"/>
                      <a:gd name="connsiteY16" fmla="*/ 92467 h 1150705"/>
                      <a:gd name="connsiteX17" fmla="*/ 417725 w 1085546"/>
                      <a:gd name="connsiteY17" fmla="*/ 61644 h 1150705"/>
                      <a:gd name="connsiteX18" fmla="*/ 479370 w 1085546"/>
                      <a:gd name="connsiteY18" fmla="*/ 41096 h 1150705"/>
                      <a:gd name="connsiteX19" fmla="*/ 551289 w 1085546"/>
                      <a:gd name="connsiteY19" fmla="*/ 20548 h 1150705"/>
                      <a:gd name="connsiteX20" fmla="*/ 910885 w 1085546"/>
                      <a:gd name="connsiteY20" fmla="*/ 30822 h 1150705"/>
                      <a:gd name="connsiteX21" fmla="*/ 1064997 w 1085546"/>
                      <a:gd name="connsiteY21" fmla="*/ 20548 h 1150705"/>
                      <a:gd name="connsiteX22" fmla="*/ 1085546 w 1085546"/>
                      <a:gd name="connsiteY22" fmla="*/ 0 h 1150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085546" h="1150705">
                        <a:moveTo>
                          <a:pt x="47856" y="1150705"/>
                        </a:moveTo>
                        <a:cubicBezTo>
                          <a:pt x="44431" y="1137006"/>
                          <a:pt x="41461" y="1123186"/>
                          <a:pt x="37582" y="1109609"/>
                        </a:cubicBezTo>
                        <a:cubicBezTo>
                          <a:pt x="34607" y="1099196"/>
                          <a:pt x="29934" y="1089293"/>
                          <a:pt x="27307" y="1078786"/>
                        </a:cubicBezTo>
                        <a:cubicBezTo>
                          <a:pt x="23072" y="1061845"/>
                          <a:pt x="20458" y="1044539"/>
                          <a:pt x="17033" y="1027415"/>
                        </a:cubicBezTo>
                        <a:cubicBezTo>
                          <a:pt x="0" y="823010"/>
                          <a:pt x="119" y="881620"/>
                          <a:pt x="17033" y="585626"/>
                        </a:cubicBezTo>
                        <a:cubicBezTo>
                          <a:pt x="17458" y="578190"/>
                          <a:pt x="32410" y="524050"/>
                          <a:pt x="37582" y="513707"/>
                        </a:cubicBezTo>
                        <a:cubicBezTo>
                          <a:pt x="43104" y="502663"/>
                          <a:pt x="52004" y="493606"/>
                          <a:pt x="58130" y="482885"/>
                        </a:cubicBezTo>
                        <a:cubicBezTo>
                          <a:pt x="65729" y="469587"/>
                          <a:pt x="72458" y="455784"/>
                          <a:pt x="78678" y="441788"/>
                        </a:cubicBezTo>
                        <a:cubicBezTo>
                          <a:pt x="86168" y="424935"/>
                          <a:pt x="90076" y="406430"/>
                          <a:pt x="99226" y="390417"/>
                        </a:cubicBezTo>
                        <a:cubicBezTo>
                          <a:pt x="104032" y="382007"/>
                          <a:pt x="112925" y="376718"/>
                          <a:pt x="119775" y="369869"/>
                        </a:cubicBezTo>
                        <a:cubicBezTo>
                          <a:pt x="123200" y="356170"/>
                          <a:pt x="122565" y="340747"/>
                          <a:pt x="130049" y="328773"/>
                        </a:cubicBezTo>
                        <a:cubicBezTo>
                          <a:pt x="140317" y="312344"/>
                          <a:pt x="160400" y="303796"/>
                          <a:pt x="171146" y="287676"/>
                        </a:cubicBezTo>
                        <a:cubicBezTo>
                          <a:pt x="222155" y="211160"/>
                          <a:pt x="156603" y="305125"/>
                          <a:pt x="222516" y="226031"/>
                        </a:cubicBezTo>
                        <a:cubicBezTo>
                          <a:pt x="230421" y="216545"/>
                          <a:pt x="234934" y="204502"/>
                          <a:pt x="243065" y="195209"/>
                        </a:cubicBezTo>
                        <a:cubicBezTo>
                          <a:pt x="259012" y="176984"/>
                          <a:pt x="277312" y="160962"/>
                          <a:pt x="294435" y="143838"/>
                        </a:cubicBezTo>
                        <a:cubicBezTo>
                          <a:pt x="301285" y="136988"/>
                          <a:pt x="306320" y="127621"/>
                          <a:pt x="314984" y="123289"/>
                        </a:cubicBezTo>
                        <a:cubicBezTo>
                          <a:pt x="365767" y="97898"/>
                          <a:pt x="341550" y="107584"/>
                          <a:pt x="386903" y="92467"/>
                        </a:cubicBezTo>
                        <a:cubicBezTo>
                          <a:pt x="397177" y="82193"/>
                          <a:pt x="405024" y="68700"/>
                          <a:pt x="417725" y="61644"/>
                        </a:cubicBezTo>
                        <a:cubicBezTo>
                          <a:pt x="436659" y="51125"/>
                          <a:pt x="458822" y="47945"/>
                          <a:pt x="479370" y="41096"/>
                        </a:cubicBezTo>
                        <a:cubicBezTo>
                          <a:pt x="523587" y="26357"/>
                          <a:pt x="499689" y="33448"/>
                          <a:pt x="551289" y="20548"/>
                        </a:cubicBezTo>
                        <a:cubicBezTo>
                          <a:pt x="671154" y="23973"/>
                          <a:pt x="790971" y="30822"/>
                          <a:pt x="910885" y="30822"/>
                        </a:cubicBezTo>
                        <a:cubicBezTo>
                          <a:pt x="962370" y="30822"/>
                          <a:pt x="1014296" y="29495"/>
                          <a:pt x="1064997" y="20548"/>
                        </a:cubicBezTo>
                        <a:cubicBezTo>
                          <a:pt x="1074536" y="18865"/>
                          <a:pt x="1085546" y="0"/>
                          <a:pt x="1085546" y="0"/>
                        </a:cubicBezTo>
                      </a:path>
                    </a:pathLst>
                  </a:custGeom>
                  <a:solidFill>
                    <a:srgbClr val="92D050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11" name="Полилиния 10"/>
                  <p:cNvSpPr/>
                  <p:nvPr/>
                </p:nvSpPr>
                <p:spPr>
                  <a:xfrm>
                    <a:off x="8712485" y="2938409"/>
                    <a:ext cx="0" cy="123290"/>
                  </a:xfrm>
                  <a:custGeom>
                    <a:avLst/>
                    <a:gdLst>
                      <a:gd name="connsiteX0" fmla="*/ 0 w 0"/>
                      <a:gd name="connsiteY0" fmla="*/ 0 h 123290"/>
                      <a:gd name="connsiteX1" fmla="*/ 0 w 0"/>
                      <a:gd name="connsiteY1" fmla="*/ 123290 h 12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23290">
                        <a:moveTo>
                          <a:pt x="0" y="0"/>
                        </a:moveTo>
                        <a:lnTo>
                          <a:pt x="0" y="123290"/>
                        </a:ln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13" name="Полилиния 12"/>
                  <p:cNvSpPr/>
                  <p:nvPr/>
                </p:nvSpPr>
                <p:spPr>
                  <a:xfrm>
                    <a:off x="7674796" y="2907587"/>
                    <a:ext cx="1063653" cy="1154033"/>
                  </a:xfrm>
                  <a:custGeom>
                    <a:avLst/>
                    <a:gdLst>
                      <a:gd name="connsiteX0" fmla="*/ 0 w 1063653"/>
                      <a:gd name="connsiteY0" fmla="*/ 1130157 h 1154033"/>
                      <a:gd name="connsiteX1" fmla="*/ 472611 w 1063653"/>
                      <a:gd name="connsiteY1" fmla="*/ 1130157 h 1154033"/>
                      <a:gd name="connsiteX2" fmla="*/ 513707 w 1063653"/>
                      <a:gd name="connsiteY2" fmla="*/ 1109609 h 1154033"/>
                      <a:gd name="connsiteX3" fmla="*/ 585626 w 1063653"/>
                      <a:gd name="connsiteY3" fmla="*/ 1089060 h 1154033"/>
                      <a:gd name="connsiteX4" fmla="*/ 606175 w 1063653"/>
                      <a:gd name="connsiteY4" fmla="*/ 1068512 h 1154033"/>
                      <a:gd name="connsiteX5" fmla="*/ 667820 w 1063653"/>
                      <a:gd name="connsiteY5" fmla="*/ 1047964 h 1154033"/>
                      <a:gd name="connsiteX6" fmla="*/ 760287 w 1063653"/>
                      <a:gd name="connsiteY6" fmla="*/ 965770 h 1154033"/>
                      <a:gd name="connsiteX7" fmla="*/ 780835 w 1063653"/>
                      <a:gd name="connsiteY7" fmla="*/ 934948 h 1154033"/>
                      <a:gd name="connsiteX8" fmla="*/ 811658 w 1063653"/>
                      <a:gd name="connsiteY8" fmla="*/ 863029 h 1154033"/>
                      <a:gd name="connsiteX9" fmla="*/ 842480 w 1063653"/>
                      <a:gd name="connsiteY9" fmla="*/ 832206 h 1154033"/>
                      <a:gd name="connsiteX10" fmla="*/ 883577 w 1063653"/>
                      <a:gd name="connsiteY10" fmla="*/ 739739 h 1154033"/>
                      <a:gd name="connsiteX11" fmla="*/ 893851 w 1063653"/>
                      <a:gd name="connsiteY11" fmla="*/ 708916 h 1154033"/>
                      <a:gd name="connsiteX12" fmla="*/ 924674 w 1063653"/>
                      <a:gd name="connsiteY12" fmla="*/ 626723 h 1154033"/>
                      <a:gd name="connsiteX13" fmla="*/ 955496 w 1063653"/>
                      <a:gd name="connsiteY13" fmla="*/ 523982 h 1154033"/>
                      <a:gd name="connsiteX14" fmla="*/ 965770 w 1063653"/>
                      <a:gd name="connsiteY14" fmla="*/ 462337 h 1154033"/>
                      <a:gd name="connsiteX15" fmla="*/ 976044 w 1063653"/>
                      <a:gd name="connsiteY15" fmla="*/ 410966 h 1154033"/>
                      <a:gd name="connsiteX16" fmla="*/ 986319 w 1063653"/>
                      <a:gd name="connsiteY16" fmla="*/ 328773 h 1154033"/>
                      <a:gd name="connsiteX17" fmla="*/ 996593 w 1063653"/>
                      <a:gd name="connsiteY17" fmla="*/ 297950 h 1154033"/>
                      <a:gd name="connsiteX18" fmla="*/ 1006867 w 1063653"/>
                      <a:gd name="connsiteY18" fmla="*/ 256853 h 1154033"/>
                      <a:gd name="connsiteX19" fmla="*/ 1017141 w 1063653"/>
                      <a:gd name="connsiteY19" fmla="*/ 143838 h 1154033"/>
                      <a:gd name="connsiteX20" fmla="*/ 1027415 w 1063653"/>
                      <a:gd name="connsiteY20" fmla="*/ 102741 h 1154033"/>
                      <a:gd name="connsiteX21" fmla="*/ 1047964 w 1063653"/>
                      <a:gd name="connsiteY21" fmla="*/ 82193 h 1154033"/>
                      <a:gd name="connsiteX22" fmla="*/ 1058238 w 1063653"/>
                      <a:gd name="connsiteY22" fmla="*/ 0 h 1154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063653" h="1154033">
                        <a:moveTo>
                          <a:pt x="0" y="1130157"/>
                        </a:moveTo>
                        <a:cubicBezTo>
                          <a:pt x="191010" y="1154033"/>
                          <a:pt x="150596" y="1153158"/>
                          <a:pt x="472611" y="1130157"/>
                        </a:cubicBezTo>
                        <a:cubicBezTo>
                          <a:pt x="487888" y="1129066"/>
                          <a:pt x="499630" y="1115642"/>
                          <a:pt x="513707" y="1109609"/>
                        </a:cubicBezTo>
                        <a:cubicBezTo>
                          <a:pt x="534347" y="1100763"/>
                          <a:pt x="564765" y="1094275"/>
                          <a:pt x="585626" y="1089060"/>
                        </a:cubicBezTo>
                        <a:cubicBezTo>
                          <a:pt x="592476" y="1082211"/>
                          <a:pt x="597511" y="1072844"/>
                          <a:pt x="606175" y="1068512"/>
                        </a:cubicBezTo>
                        <a:cubicBezTo>
                          <a:pt x="625548" y="1058826"/>
                          <a:pt x="667820" y="1047964"/>
                          <a:pt x="667820" y="1047964"/>
                        </a:cubicBezTo>
                        <a:cubicBezTo>
                          <a:pt x="738196" y="977588"/>
                          <a:pt x="705286" y="1002439"/>
                          <a:pt x="760287" y="965770"/>
                        </a:cubicBezTo>
                        <a:cubicBezTo>
                          <a:pt x="767136" y="955496"/>
                          <a:pt x="775313" y="945992"/>
                          <a:pt x="780835" y="934948"/>
                        </a:cubicBezTo>
                        <a:cubicBezTo>
                          <a:pt x="803193" y="890233"/>
                          <a:pt x="776029" y="912911"/>
                          <a:pt x="811658" y="863029"/>
                        </a:cubicBezTo>
                        <a:cubicBezTo>
                          <a:pt x="820103" y="851206"/>
                          <a:pt x="832206" y="842480"/>
                          <a:pt x="842480" y="832206"/>
                        </a:cubicBezTo>
                        <a:cubicBezTo>
                          <a:pt x="866934" y="758847"/>
                          <a:pt x="851014" y="788583"/>
                          <a:pt x="883577" y="739739"/>
                        </a:cubicBezTo>
                        <a:cubicBezTo>
                          <a:pt x="887002" y="729465"/>
                          <a:pt x="890048" y="719056"/>
                          <a:pt x="893851" y="708916"/>
                        </a:cubicBezTo>
                        <a:cubicBezTo>
                          <a:pt x="900927" y="690047"/>
                          <a:pt x="918842" y="650052"/>
                          <a:pt x="924674" y="626723"/>
                        </a:cubicBezTo>
                        <a:cubicBezTo>
                          <a:pt x="947825" y="534118"/>
                          <a:pt x="918683" y="616014"/>
                          <a:pt x="955496" y="523982"/>
                        </a:cubicBezTo>
                        <a:cubicBezTo>
                          <a:pt x="958921" y="503434"/>
                          <a:pt x="962044" y="482833"/>
                          <a:pt x="965770" y="462337"/>
                        </a:cubicBezTo>
                        <a:cubicBezTo>
                          <a:pt x="968894" y="445156"/>
                          <a:pt x="973389" y="428226"/>
                          <a:pt x="976044" y="410966"/>
                        </a:cubicBezTo>
                        <a:cubicBezTo>
                          <a:pt x="980243" y="383676"/>
                          <a:pt x="981380" y="355939"/>
                          <a:pt x="986319" y="328773"/>
                        </a:cubicBezTo>
                        <a:cubicBezTo>
                          <a:pt x="988256" y="318118"/>
                          <a:pt x="993618" y="308363"/>
                          <a:pt x="996593" y="297950"/>
                        </a:cubicBezTo>
                        <a:cubicBezTo>
                          <a:pt x="1000472" y="284373"/>
                          <a:pt x="1003442" y="270552"/>
                          <a:pt x="1006867" y="256853"/>
                        </a:cubicBezTo>
                        <a:cubicBezTo>
                          <a:pt x="1010292" y="219181"/>
                          <a:pt x="1012142" y="181333"/>
                          <a:pt x="1017141" y="143838"/>
                        </a:cubicBezTo>
                        <a:cubicBezTo>
                          <a:pt x="1019007" y="129841"/>
                          <a:pt x="1021100" y="115371"/>
                          <a:pt x="1027415" y="102741"/>
                        </a:cubicBezTo>
                        <a:cubicBezTo>
                          <a:pt x="1031747" y="94077"/>
                          <a:pt x="1041114" y="89042"/>
                          <a:pt x="1047964" y="82193"/>
                        </a:cubicBezTo>
                        <a:cubicBezTo>
                          <a:pt x="1063653" y="35125"/>
                          <a:pt x="1058238" y="62200"/>
                          <a:pt x="1058238" y="0"/>
                        </a:cubicBezTo>
                      </a:path>
                    </a:pathLst>
                  </a:custGeom>
                  <a:solidFill>
                    <a:srgbClr val="92D050"/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rgbClr val="92D050"/>
                      </a:solidFill>
                    </a:endParaRPr>
                  </a:p>
                </p:txBody>
              </p:sp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4857752" y="1500174"/>
                    <a:ext cx="3037315" cy="2969966"/>
                    <a:chOff x="4616932" y="1519743"/>
                    <a:chExt cx="3037315" cy="2969966"/>
                  </a:xfrm>
                </p:grpSpPr>
                <p:sp>
                  <p:nvSpPr>
                    <p:cNvPr id="15" name="Овальная выноска 14"/>
                    <p:cNvSpPr/>
                    <p:nvPr/>
                  </p:nvSpPr>
                  <p:spPr>
                    <a:xfrm rot="17874731">
                      <a:off x="5154995" y="1392699"/>
                      <a:ext cx="609886" cy="1686012"/>
                    </a:xfrm>
                    <a:prstGeom prst="wedgeEllipseCallout">
                      <a:avLst>
                        <a:gd name="adj1" fmla="val -12843"/>
                        <a:gd name="adj2" fmla="val 63033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rgbClr val="92D050"/>
                        </a:solidFill>
                      </a:endParaRPr>
                    </a:p>
                  </p:txBody>
                </p:sp>
                <p:sp>
                  <p:nvSpPr>
                    <p:cNvPr id="16" name="Овальная выноска 15"/>
                    <p:cNvSpPr/>
                    <p:nvPr/>
                  </p:nvSpPr>
                  <p:spPr>
                    <a:xfrm rot="10800000">
                      <a:off x="6000760" y="3071810"/>
                      <a:ext cx="762860" cy="1417899"/>
                    </a:xfrm>
                    <a:prstGeom prst="wedgeEllipseCallout">
                      <a:avLst>
                        <a:gd name="adj1" fmla="val -12843"/>
                        <a:gd name="adj2" fmla="val 63033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2" name="Овальная выноска 11"/>
                    <p:cNvSpPr/>
                    <p:nvPr/>
                  </p:nvSpPr>
                  <p:spPr>
                    <a:xfrm rot="1785855">
                      <a:off x="6607818" y="1519743"/>
                      <a:ext cx="682344" cy="1187982"/>
                    </a:xfrm>
                    <a:prstGeom prst="wedgeEllipseCallout">
                      <a:avLst>
                        <a:gd name="adj1" fmla="val -12843"/>
                        <a:gd name="adj2" fmla="val 63033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" name="Овал 13"/>
                    <p:cNvSpPr/>
                    <p:nvPr/>
                  </p:nvSpPr>
                  <p:spPr>
                    <a:xfrm>
                      <a:off x="6215074" y="2643182"/>
                      <a:ext cx="428628" cy="42862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" name="Полилиния 16"/>
                    <p:cNvSpPr/>
                    <p:nvPr/>
                  </p:nvSpPr>
                  <p:spPr>
                    <a:xfrm>
                      <a:off x="7633699" y="3750067"/>
                      <a:ext cx="20548" cy="97605"/>
                    </a:xfrm>
                    <a:custGeom>
                      <a:avLst/>
                      <a:gdLst>
                        <a:gd name="connsiteX0" fmla="*/ 20548 w 20548"/>
                        <a:gd name="connsiteY0" fmla="*/ 0 h 97605"/>
                        <a:gd name="connsiteX1" fmla="*/ 10274 w 20548"/>
                        <a:gd name="connsiteY1" fmla="*/ 82194 h 97605"/>
                        <a:gd name="connsiteX2" fmla="*/ 0 w 20548"/>
                        <a:gd name="connsiteY2" fmla="*/ 92468 h 976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548" h="97605">
                          <a:moveTo>
                            <a:pt x="20548" y="0"/>
                          </a:moveTo>
                          <a:cubicBezTo>
                            <a:pt x="17123" y="33391"/>
                            <a:pt x="13699" y="66783"/>
                            <a:pt x="10274" y="82194"/>
                          </a:cubicBezTo>
                          <a:cubicBezTo>
                            <a:pt x="6849" y="97605"/>
                            <a:pt x="3424" y="95036"/>
                            <a:pt x="0" y="92468"/>
                          </a:cubicBezTo>
                        </a:path>
                      </a:pathLst>
                    </a:custGeom>
                    <a:solidFill>
                      <a:srgbClr val="92D050"/>
                    </a:solidFill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rgbClr val="92D05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7000892" y="1000108"/>
                <a:ext cx="285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1</a:t>
                </a:r>
                <a:endParaRPr lang="ru-RU" sz="2800" b="1" dirty="0"/>
              </a:p>
            </p:txBody>
          </p:sp>
        </p:grpSp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142852"/>
              <a:ext cx="214314" cy="806558"/>
            </a:xfrm>
            <a:prstGeom prst="rect">
              <a:avLst/>
            </a:prstGeom>
            <a:noFill/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72396" y="142852"/>
              <a:ext cx="214314" cy="857256"/>
            </a:xfrm>
            <a:prstGeom prst="rect">
              <a:avLst/>
            </a:prstGeom>
            <a:noFill/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285860"/>
              <a:ext cx="357190" cy="858248"/>
            </a:xfrm>
            <a:prstGeom prst="rect">
              <a:avLst/>
            </a:prstGeom>
            <a:noFill/>
          </p:spPr>
        </p:pic>
        <p:pic>
          <p:nvPicPr>
            <p:cNvPr id="75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29652" y="1000108"/>
              <a:ext cx="214314" cy="857256"/>
            </a:xfrm>
            <a:prstGeom prst="rect">
              <a:avLst/>
            </a:prstGeom>
            <a:noFill/>
          </p:spPr>
        </p:pic>
      </p:grp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15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116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500430" y="857232"/>
            <a:ext cx="2451498" cy="4857784"/>
            <a:chOff x="3571868" y="1071546"/>
            <a:chExt cx="2451498" cy="4857784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3571868" y="1071546"/>
              <a:ext cx="2451498" cy="4857784"/>
              <a:chOff x="3500430" y="1000108"/>
              <a:chExt cx="2451498" cy="4857784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3500430" y="1000108"/>
                <a:ext cx="2451498" cy="4857784"/>
                <a:chOff x="3143240" y="857232"/>
                <a:chExt cx="2451498" cy="4792042"/>
              </a:xfrm>
            </p:grpSpPr>
            <p:sp>
              <p:nvSpPr>
                <p:cNvPr id="55" name="Дуга 54"/>
                <p:cNvSpPr/>
                <p:nvPr/>
              </p:nvSpPr>
              <p:spPr>
                <a:xfrm rot="1140063">
                  <a:off x="3409773" y="2077374"/>
                  <a:ext cx="1071570" cy="3571900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9" name="Группа 58"/>
                <p:cNvGrpSpPr/>
                <p:nvPr/>
              </p:nvGrpSpPr>
              <p:grpSpPr>
                <a:xfrm>
                  <a:off x="3143240" y="857232"/>
                  <a:ext cx="2451498" cy="2491484"/>
                  <a:chOff x="3192072" y="967855"/>
                  <a:chExt cx="2451498" cy="2491484"/>
                </a:xfrm>
              </p:grpSpPr>
              <p:sp>
                <p:nvSpPr>
                  <p:cNvPr id="46" name="Полилиния 45"/>
                  <p:cNvSpPr/>
                  <p:nvPr/>
                </p:nvSpPr>
                <p:spPr>
                  <a:xfrm rot="2062810">
                    <a:off x="4837332" y="2551425"/>
                    <a:ext cx="714946" cy="907914"/>
                  </a:xfrm>
                  <a:custGeom>
                    <a:avLst/>
                    <a:gdLst>
                      <a:gd name="connsiteX0" fmla="*/ 34047 w 714946"/>
                      <a:gd name="connsiteY0" fmla="*/ 836578 h 907914"/>
                      <a:gd name="connsiteX1" fmla="*/ 43775 w 714946"/>
                      <a:gd name="connsiteY1" fmla="*/ 447472 h 907914"/>
                      <a:gd name="connsiteX2" fmla="*/ 53503 w 714946"/>
                      <a:gd name="connsiteY2" fmla="*/ 418289 h 907914"/>
                      <a:gd name="connsiteX3" fmla="*/ 82686 w 714946"/>
                      <a:gd name="connsiteY3" fmla="*/ 330740 h 907914"/>
                      <a:gd name="connsiteX4" fmla="*/ 92413 w 714946"/>
                      <a:gd name="connsiteY4" fmla="*/ 272374 h 907914"/>
                      <a:gd name="connsiteX5" fmla="*/ 111869 w 714946"/>
                      <a:gd name="connsiteY5" fmla="*/ 252919 h 907914"/>
                      <a:gd name="connsiteX6" fmla="*/ 121596 w 714946"/>
                      <a:gd name="connsiteY6" fmla="*/ 204280 h 907914"/>
                      <a:gd name="connsiteX7" fmla="*/ 141052 w 714946"/>
                      <a:gd name="connsiteY7" fmla="*/ 184825 h 907914"/>
                      <a:gd name="connsiteX8" fmla="*/ 209145 w 714946"/>
                      <a:gd name="connsiteY8" fmla="*/ 97276 h 907914"/>
                      <a:gd name="connsiteX9" fmla="*/ 267511 w 714946"/>
                      <a:gd name="connsiteY9" fmla="*/ 77821 h 907914"/>
                      <a:gd name="connsiteX10" fmla="*/ 374516 w 714946"/>
                      <a:gd name="connsiteY10" fmla="*/ 38910 h 907914"/>
                      <a:gd name="connsiteX11" fmla="*/ 471792 w 714946"/>
                      <a:gd name="connsiteY11" fmla="*/ 19455 h 907914"/>
                      <a:gd name="connsiteX12" fmla="*/ 695528 w 714946"/>
                      <a:gd name="connsiteY12" fmla="*/ 0 h 907914"/>
                      <a:gd name="connsiteX13" fmla="*/ 695528 w 714946"/>
                      <a:gd name="connsiteY13" fmla="*/ 126459 h 907914"/>
                      <a:gd name="connsiteX14" fmla="*/ 676073 w 714946"/>
                      <a:gd name="connsiteY14" fmla="*/ 233463 h 907914"/>
                      <a:gd name="connsiteX15" fmla="*/ 666345 w 714946"/>
                      <a:gd name="connsiteY15" fmla="*/ 262646 h 907914"/>
                      <a:gd name="connsiteX16" fmla="*/ 656618 w 714946"/>
                      <a:gd name="connsiteY16" fmla="*/ 301557 h 907914"/>
                      <a:gd name="connsiteX17" fmla="*/ 646890 w 714946"/>
                      <a:gd name="connsiteY17" fmla="*/ 330740 h 907914"/>
                      <a:gd name="connsiteX18" fmla="*/ 617707 w 714946"/>
                      <a:gd name="connsiteY18" fmla="*/ 428017 h 907914"/>
                      <a:gd name="connsiteX19" fmla="*/ 607979 w 714946"/>
                      <a:gd name="connsiteY19" fmla="*/ 457200 h 907914"/>
                      <a:gd name="connsiteX20" fmla="*/ 578796 w 714946"/>
                      <a:gd name="connsiteY20" fmla="*/ 573932 h 907914"/>
                      <a:gd name="connsiteX21" fmla="*/ 578796 w 714946"/>
                      <a:gd name="connsiteY21" fmla="*/ 573932 h 907914"/>
                      <a:gd name="connsiteX22" fmla="*/ 539886 w 714946"/>
                      <a:gd name="connsiteY22" fmla="*/ 719846 h 907914"/>
                      <a:gd name="connsiteX23" fmla="*/ 530158 w 714946"/>
                      <a:gd name="connsiteY23" fmla="*/ 749029 h 907914"/>
                      <a:gd name="connsiteX24" fmla="*/ 491247 w 714946"/>
                      <a:gd name="connsiteY24" fmla="*/ 797668 h 907914"/>
                      <a:gd name="connsiteX25" fmla="*/ 452337 w 714946"/>
                      <a:gd name="connsiteY25" fmla="*/ 826851 h 907914"/>
                      <a:gd name="connsiteX26" fmla="*/ 403699 w 714946"/>
                      <a:gd name="connsiteY26" fmla="*/ 836578 h 907914"/>
                      <a:gd name="connsiteX27" fmla="*/ 384243 w 714946"/>
                      <a:gd name="connsiteY27" fmla="*/ 856034 h 907914"/>
                      <a:gd name="connsiteX28" fmla="*/ 248056 w 714946"/>
                      <a:gd name="connsiteY28" fmla="*/ 875489 h 907914"/>
                      <a:gd name="connsiteX29" fmla="*/ 34047 w 714946"/>
                      <a:gd name="connsiteY29" fmla="*/ 836578 h 907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14946" h="907914">
                        <a:moveTo>
                          <a:pt x="34047" y="836578"/>
                        </a:moveTo>
                        <a:cubicBezTo>
                          <a:pt x="0" y="765242"/>
                          <a:pt x="37747" y="577074"/>
                          <a:pt x="43775" y="447472"/>
                        </a:cubicBezTo>
                        <a:cubicBezTo>
                          <a:pt x="44251" y="437229"/>
                          <a:pt x="51492" y="428344"/>
                          <a:pt x="53503" y="418289"/>
                        </a:cubicBezTo>
                        <a:cubicBezTo>
                          <a:pt x="70040" y="335603"/>
                          <a:pt x="44812" y="368612"/>
                          <a:pt x="82686" y="330740"/>
                        </a:cubicBezTo>
                        <a:cubicBezTo>
                          <a:pt x="85928" y="311285"/>
                          <a:pt x="85488" y="290842"/>
                          <a:pt x="92413" y="272374"/>
                        </a:cubicBezTo>
                        <a:cubicBezTo>
                          <a:pt x="95633" y="263787"/>
                          <a:pt x="108256" y="261349"/>
                          <a:pt x="111869" y="252919"/>
                        </a:cubicBezTo>
                        <a:cubicBezTo>
                          <a:pt x="118382" y="237722"/>
                          <a:pt x="115083" y="219477"/>
                          <a:pt x="121596" y="204280"/>
                        </a:cubicBezTo>
                        <a:cubicBezTo>
                          <a:pt x="125209" y="195850"/>
                          <a:pt x="135549" y="192162"/>
                          <a:pt x="141052" y="184825"/>
                        </a:cubicBezTo>
                        <a:cubicBezTo>
                          <a:pt x="153166" y="168674"/>
                          <a:pt x="183684" y="111421"/>
                          <a:pt x="209145" y="97276"/>
                        </a:cubicBezTo>
                        <a:cubicBezTo>
                          <a:pt x="227072" y="87317"/>
                          <a:pt x="250447" y="89196"/>
                          <a:pt x="267511" y="77821"/>
                        </a:cubicBezTo>
                        <a:cubicBezTo>
                          <a:pt x="314765" y="46319"/>
                          <a:pt x="294907" y="54832"/>
                          <a:pt x="374516" y="38910"/>
                        </a:cubicBezTo>
                        <a:cubicBezTo>
                          <a:pt x="406941" y="32425"/>
                          <a:pt x="439129" y="24612"/>
                          <a:pt x="471792" y="19455"/>
                        </a:cubicBezTo>
                        <a:cubicBezTo>
                          <a:pt x="532740" y="9832"/>
                          <a:pt x="641394" y="3866"/>
                          <a:pt x="695528" y="0"/>
                        </a:cubicBezTo>
                        <a:cubicBezTo>
                          <a:pt x="714946" y="58253"/>
                          <a:pt x="708230" y="24841"/>
                          <a:pt x="695528" y="126459"/>
                        </a:cubicBezTo>
                        <a:cubicBezTo>
                          <a:pt x="693359" y="143815"/>
                          <a:pt x="681056" y="213533"/>
                          <a:pt x="676073" y="233463"/>
                        </a:cubicBezTo>
                        <a:cubicBezTo>
                          <a:pt x="673586" y="243411"/>
                          <a:pt x="669162" y="252787"/>
                          <a:pt x="666345" y="262646"/>
                        </a:cubicBezTo>
                        <a:cubicBezTo>
                          <a:pt x="662672" y="275501"/>
                          <a:pt x="660291" y="288702"/>
                          <a:pt x="656618" y="301557"/>
                        </a:cubicBezTo>
                        <a:cubicBezTo>
                          <a:pt x="653801" y="311416"/>
                          <a:pt x="649707" y="320881"/>
                          <a:pt x="646890" y="330740"/>
                        </a:cubicBezTo>
                        <a:cubicBezTo>
                          <a:pt x="617485" y="433656"/>
                          <a:pt x="663943" y="289308"/>
                          <a:pt x="617707" y="428017"/>
                        </a:cubicBezTo>
                        <a:lnTo>
                          <a:pt x="607979" y="457200"/>
                        </a:lnTo>
                        <a:cubicBezTo>
                          <a:pt x="594881" y="535795"/>
                          <a:pt x="604489" y="496855"/>
                          <a:pt x="578796" y="573932"/>
                        </a:cubicBezTo>
                        <a:lnTo>
                          <a:pt x="578796" y="573932"/>
                        </a:lnTo>
                        <a:cubicBezTo>
                          <a:pt x="554894" y="681493"/>
                          <a:pt x="568793" y="633124"/>
                          <a:pt x="539886" y="719846"/>
                        </a:cubicBezTo>
                        <a:cubicBezTo>
                          <a:pt x="536643" y="729574"/>
                          <a:pt x="535846" y="740497"/>
                          <a:pt x="530158" y="749029"/>
                        </a:cubicBezTo>
                        <a:cubicBezTo>
                          <a:pt x="514449" y="772592"/>
                          <a:pt x="512040" y="780340"/>
                          <a:pt x="491247" y="797668"/>
                        </a:cubicBezTo>
                        <a:cubicBezTo>
                          <a:pt x="478792" y="808047"/>
                          <a:pt x="467152" y="820266"/>
                          <a:pt x="452337" y="826851"/>
                        </a:cubicBezTo>
                        <a:cubicBezTo>
                          <a:pt x="437228" y="833566"/>
                          <a:pt x="419912" y="833336"/>
                          <a:pt x="403699" y="836578"/>
                        </a:cubicBezTo>
                        <a:cubicBezTo>
                          <a:pt x="397214" y="843063"/>
                          <a:pt x="392108" y="851315"/>
                          <a:pt x="384243" y="856034"/>
                        </a:cubicBezTo>
                        <a:cubicBezTo>
                          <a:pt x="354220" y="874048"/>
                          <a:pt x="249527" y="875446"/>
                          <a:pt x="248056" y="875489"/>
                        </a:cubicBezTo>
                        <a:cubicBezTo>
                          <a:pt x="173510" y="877682"/>
                          <a:pt x="68094" y="907914"/>
                          <a:pt x="34047" y="836578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Овальная выноска 50"/>
                  <p:cNvSpPr/>
                  <p:nvPr/>
                </p:nvSpPr>
                <p:spPr>
                  <a:xfrm rot="19648190">
                    <a:off x="3716295" y="967855"/>
                    <a:ext cx="500066" cy="1214446"/>
                  </a:xfrm>
                  <a:prstGeom prst="wedgeEllipseCallout">
                    <a:avLst>
                      <a:gd name="adj1" fmla="val 7820"/>
                      <a:gd name="adj2" fmla="val 5968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Овальная выноска 51"/>
                  <p:cNvSpPr/>
                  <p:nvPr/>
                </p:nvSpPr>
                <p:spPr>
                  <a:xfrm rot="2810708">
                    <a:off x="4786314" y="1071546"/>
                    <a:ext cx="500066" cy="1214446"/>
                  </a:xfrm>
                  <a:prstGeom prst="wedgeEllipseCallout">
                    <a:avLst>
                      <a:gd name="adj1" fmla="val 7820"/>
                      <a:gd name="adj2" fmla="val 5968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" name="Овальная выноска 52"/>
                  <p:cNvSpPr/>
                  <p:nvPr/>
                </p:nvSpPr>
                <p:spPr>
                  <a:xfrm rot="14706538">
                    <a:off x="3549262" y="1946838"/>
                    <a:ext cx="500066" cy="1214446"/>
                  </a:xfrm>
                  <a:prstGeom prst="wedgeEllipseCallout">
                    <a:avLst>
                      <a:gd name="adj1" fmla="val 7820"/>
                      <a:gd name="adj2" fmla="val 5968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" name="Овал 55"/>
                  <p:cNvSpPr/>
                  <p:nvPr/>
                </p:nvSpPr>
                <p:spPr>
                  <a:xfrm>
                    <a:off x="4286248" y="1928802"/>
                    <a:ext cx="357190" cy="42862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6" name="TextBox 65"/>
              <p:cNvSpPr txBox="1"/>
              <p:nvPr/>
            </p:nvSpPr>
            <p:spPr>
              <a:xfrm>
                <a:off x="4572000" y="2000240"/>
                <a:ext cx="285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3</a:t>
                </a:r>
                <a:endParaRPr lang="ru-RU" sz="2800" b="1" dirty="0"/>
              </a:p>
            </p:txBody>
          </p:sp>
        </p:grpSp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4942" y="1214422"/>
              <a:ext cx="428628" cy="866586"/>
            </a:xfrm>
            <a:prstGeom prst="rect">
              <a:avLst/>
            </a:prstGeom>
            <a:noFill/>
          </p:spPr>
        </p:pic>
        <p:pic>
          <p:nvPicPr>
            <p:cNvPr id="11277" name="Picture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43372" y="1214422"/>
              <a:ext cx="440190" cy="714380"/>
            </a:xfrm>
            <a:prstGeom prst="rect">
              <a:avLst/>
            </a:prstGeom>
            <a:noFill/>
          </p:spPr>
        </p:pic>
        <p:pic>
          <p:nvPicPr>
            <p:cNvPr id="11279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2143116"/>
              <a:ext cx="214313" cy="857256"/>
            </a:xfrm>
            <a:prstGeom prst="rect">
              <a:avLst/>
            </a:prstGeom>
            <a:noFill/>
          </p:spPr>
        </p:pic>
        <p:pic>
          <p:nvPicPr>
            <p:cNvPr id="79" name="Picture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57818" y="2571744"/>
              <a:ext cx="440190" cy="714380"/>
            </a:xfrm>
            <a:prstGeom prst="rect">
              <a:avLst/>
            </a:prstGeom>
            <a:noFill/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642910" y="0"/>
            <a:ext cx="2120306" cy="3849629"/>
            <a:chOff x="571472" y="0"/>
            <a:chExt cx="2120306" cy="3849629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571472" y="0"/>
              <a:ext cx="2120306" cy="3849629"/>
              <a:chOff x="571472" y="142852"/>
              <a:chExt cx="2120306" cy="3849629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571472" y="142852"/>
                <a:ext cx="2120306" cy="3849629"/>
                <a:chOff x="142844" y="2285992"/>
                <a:chExt cx="2120306" cy="3849629"/>
              </a:xfrm>
            </p:grpSpPr>
            <p:sp>
              <p:nvSpPr>
                <p:cNvPr id="23" name="Дуга 22"/>
                <p:cNvSpPr/>
                <p:nvPr/>
              </p:nvSpPr>
              <p:spPr>
                <a:xfrm rot="12296364">
                  <a:off x="431282" y="3017199"/>
                  <a:ext cx="1785950" cy="3118422"/>
                </a:xfrm>
                <a:prstGeom prst="arc">
                  <a:avLst>
                    <a:gd name="adj1" fmla="val 16373260"/>
                    <a:gd name="adj2" fmla="val 1556687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1" name="Группа 30"/>
                <p:cNvGrpSpPr/>
                <p:nvPr/>
              </p:nvGrpSpPr>
              <p:grpSpPr>
                <a:xfrm>
                  <a:off x="142844" y="2285992"/>
                  <a:ext cx="2120306" cy="3202377"/>
                  <a:chOff x="115460" y="2284024"/>
                  <a:chExt cx="2120306" cy="3202377"/>
                </a:xfrm>
              </p:grpSpPr>
              <p:sp>
                <p:nvSpPr>
                  <p:cNvPr id="25" name="Овальная выноска 24"/>
                  <p:cNvSpPr/>
                  <p:nvPr/>
                </p:nvSpPr>
                <p:spPr>
                  <a:xfrm rot="20087983">
                    <a:off x="115460" y="2358270"/>
                    <a:ext cx="642910" cy="1357322"/>
                  </a:xfrm>
                  <a:prstGeom prst="wedgeEllipseCallo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Овальная выноска 26"/>
                  <p:cNvSpPr/>
                  <p:nvPr/>
                </p:nvSpPr>
                <p:spPr>
                  <a:xfrm rot="1223133">
                    <a:off x="859178" y="2284024"/>
                    <a:ext cx="642910" cy="1357322"/>
                  </a:xfrm>
                  <a:prstGeom prst="wedgeEllipseCallo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Овальная выноска 27"/>
                  <p:cNvSpPr/>
                  <p:nvPr/>
                </p:nvSpPr>
                <p:spPr>
                  <a:xfrm rot="5154334">
                    <a:off x="1235650" y="3047993"/>
                    <a:ext cx="642910" cy="1357322"/>
                  </a:xfrm>
                  <a:prstGeom prst="wedgeEllipseCallo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Овальная выноска 28"/>
                  <p:cNvSpPr/>
                  <p:nvPr/>
                </p:nvSpPr>
                <p:spPr>
                  <a:xfrm rot="8107853">
                    <a:off x="1028065" y="3815293"/>
                    <a:ext cx="642910" cy="1357322"/>
                  </a:xfrm>
                  <a:prstGeom prst="wedgeEllipseCallo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Овал 23"/>
                  <p:cNvSpPr/>
                  <p:nvPr/>
                </p:nvSpPr>
                <p:spPr>
                  <a:xfrm>
                    <a:off x="571472" y="3571876"/>
                    <a:ext cx="357190" cy="42862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253429" y="4643446"/>
                    <a:ext cx="889547" cy="842955"/>
                  </a:xfrm>
                  <a:custGeom>
                    <a:avLst/>
                    <a:gdLst>
                      <a:gd name="connsiteX0" fmla="*/ 65070 w 650697"/>
                      <a:gd name="connsiteY0" fmla="*/ 754446 h 785269"/>
                      <a:gd name="connsiteX1" fmla="*/ 44522 w 650697"/>
                      <a:gd name="connsiteY1" fmla="*/ 548962 h 785269"/>
                      <a:gd name="connsiteX2" fmla="*/ 54796 w 650697"/>
                      <a:gd name="connsiteY2" fmla="*/ 518140 h 785269"/>
                      <a:gd name="connsiteX3" fmla="*/ 75344 w 650697"/>
                      <a:gd name="connsiteY3" fmla="*/ 466769 h 785269"/>
                      <a:gd name="connsiteX4" fmla="*/ 85618 w 650697"/>
                      <a:gd name="connsiteY4" fmla="*/ 425672 h 785269"/>
                      <a:gd name="connsiteX5" fmla="*/ 95892 w 650697"/>
                      <a:gd name="connsiteY5" fmla="*/ 394850 h 785269"/>
                      <a:gd name="connsiteX6" fmla="*/ 126715 w 650697"/>
                      <a:gd name="connsiteY6" fmla="*/ 271560 h 785269"/>
                      <a:gd name="connsiteX7" fmla="*/ 188360 w 650697"/>
                      <a:gd name="connsiteY7" fmla="*/ 168819 h 785269"/>
                      <a:gd name="connsiteX8" fmla="*/ 208908 w 650697"/>
                      <a:gd name="connsiteY8" fmla="*/ 148270 h 785269"/>
                      <a:gd name="connsiteX9" fmla="*/ 291101 w 650697"/>
                      <a:gd name="connsiteY9" fmla="*/ 55803 h 785269"/>
                      <a:gd name="connsiteX10" fmla="*/ 321924 w 650697"/>
                      <a:gd name="connsiteY10" fmla="*/ 45529 h 785269"/>
                      <a:gd name="connsiteX11" fmla="*/ 352746 w 650697"/>
                      <a:gd name="connsiteY11" fmla="*/ 24980 h 785269"/>
                      <a:gd name="connsiteX12" fmla="*/ 506859 w 650697"/>
                      <a:gd name="connsiteY12" fmla="*/ 24980 h 785269"/>
                      <a:gd name="connsiteX13" fmla="*/ 619874 w 650697"/>
                      <a:gd name="connsiteY13" fmla="*/ 55803 h 785269"/>
                      <a:gd name="connsiteX14" fmla="*/ 650697 w 650697"/>
                      <a:gd name="connsiteY14" fmla="*/ 107174 h 785269"/>
                      <a:gd name="connsiteX15" fmla="*/ 640423 w 650697"/>
                      <a:gd name="connsiteY15" fmla="*/ 137996 h 785269"/>
                      <a:gd name="connsiteX16" fmla="*/ 630149 w 650697"/>
                      <a:gd name="connsiteY16" fmla="*/ 538688 h 785269"/>
                      <a:gd name="connsiteX17" fmla="*/ 599326 w 650697"/>
                      <a:gd name="connsiteY17" fmla="*/ 610607 h 785269"/>
                      <a:gd name="connsiteX18" fmla="*/ 558229 w 650697"/>
                      <a:gd name="connsiteY18" fmla="*/ 651704 h 785269"/>
                      <a:gd name="connsiteX19" fmla="*/ 506859 w 650697"/>
                      <a:gd name="connsiteY19" fmla="*/ 692801 h 785269"/>
                      <a:gd name="connsiteX20" fmla="*/ 434940 w 650697"/>
                      <a:gd name="connsiteY20" fmla="*/ 733897 h 785269"/>
                      <a:gd name="connsiteX21" fmla="*/ 65070 w 650697"/>
                      <a:gd name="connsiteY21" fmla="*/ 754446 h 785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50697" h="785269">
                        <a:moveTo>
                          <a:pt x="65070" y="754446"/>
                        </a:moveTo>
                        <a:cubicBezTo>
                          <a:pt x="0" y="723623"/>
                          <a:pt x="26202" y="741319"/>
                          <a:pt x="44522" y="548962"/>
                        </a:cubicBezTo>
                        <a:cubicBezTo>
                          <a:pt x="45549" y="538181"/>
                          <a:pt x="50993" y="528280"/>
                          <a:pt x="54796" y="518140"/>
                        </a:cubicBezTo>
                        <a:cubicBezTo>
                          <a:pt x="61272" y="500872"/>
                          <a:pt x="69512" y="484265"/>
                          <a:pt x="75344" y="466769"/>
                        </a:cubicBezTo>
                        <a:cubicBezTo>
                          <a:pt x="79809" y="453373"/>
                          <a:pt x="81739" y="439249"/>
                          <a:pt x="85618" y="425672"/>
                        </a:cubicBezTo>
                        <a:cubicBezTo>
                          <a:pt x="88593" y="415259"/>
                          <a:pt x="93265" y="405356"/>
                          <a:pt x="95892" y="394850"/>
                        </a:cubicBezTo>
                        <a:cubicBezTo>
                          <a:pt x="102031" y="370296"/>
                          <a:pt x="112205" y="305416"/>
                          <a:pt x="126715" y="271560"/>
                        </a:cubicBezTo>
                        <a:cubicBezTo>
                          <a:pt x="138876" y="243183"/>
                          <a:pt x="170100" y="187080"/>
                          <a:pt x="188360" y="168819"/>
                        </a:cubicBezTo>
                        <a:cubicBezTo>
                          <a:pt x="195209" y="161969"/>
                          <a:pt x="202707" y="155711"/>
                          <a:pt x="208908" y="148270"/>
                        </a:cubicBezTo>
                        <a:cubicBezTo>
                          <a:pt x="226707" y="126911"/>
                          <a:pt x="266590" y="63973"/>
                          <a:pt x="291101" y="55803"/>
                        </a:cubicBezTo>
                        <a:lnTo>
                          <a:pt x="321924" y="45529"/>
                        </a:lnTo>
                        <a:cubicBezTo>
                          <a:pt x="332198" y="38679"/>
                          <a:pt x="341702" y="30502"/>
                          <a:pt x="352746" y="24980"/>
                        </a:cubicBezTo>
                        <a:cubicBezTo>
                          <a:pt x="402705" y="0"/>
                          <a:pt x="448882" y="20149"/>
                          <a:pt x="506859" y="24980"/>
                        </a:cubicBezTo>
                        <a:cubicBezTo>
                          <a:pt x="599558" y="48156"/>
                          <a:pt x="562260" y="36598"/>
                          <a:pt x="619874" y="55803"/>
                        </a:cubicBezTo>
                        <a:cubicBezTo>
                          <a:pt x="636152" y="72080"/>
                          <a:pt x="650697" y="80498"/>
                          <a:pt x="650697" y="107174"/>
                        </a:cubicBezTo>
                        <a:cubicBezTo>
                          <a:pt x="650697" y="118004"/>
                          <a:pt x="643848" y="127722"/>
                          <a:pt x="640423" y="137996"/>
                        </a:cubicBezTo>
                        <a:cubicBezTo>
                          <a:pt x="636998" y="271560"/>
                          <a:pt x="636504" y="405231"/>
                          <a:pt x="630149" y="538688"/>
                        </a:cubicBezTo>
                        <a:cubicBezTo>
                          <a:pt x="629477" y="552809"/>
                          <a:pt x="604288" y="603990"/>
                          <a:pt x="599326" y="610607"/>
                        </a:cubicBezTo>
                        <a:cubicBezTo>
                          <a:pt x="587702" y="626106"/>
                          <a:pt x="568975" y="635584"/>
                          <a:pt x="558229" y="651704"/>
                        </a:cubicBezTo>
                        <a:cubicBezTo>
                          <a:pt x="523592" y="703660"/>
                          <a:pt x="556483" y="667988"/>
                          <a:pt x="506859" y="692801"/>
                        </a:cubicBezTo>
                        <a:cubicBezTo>
                          <a:pt x="461771" y="715345"/>
                          <a:pt x="488967" y="715888"/>
                          <a:pt x="434940" y="733897"/>
                        </a:cubicBezTo>
                        <a:cubicBezTo>
                          <a:pt x="301029" y="778534"/>
                          <a:pt x="130140" y="785269"/>
                          <a:pt x="65070" y="754446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63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a:endParaRPr>
                  </a:p>
                </p:txBody>
              </p:sp>
            </p:grpSp>
          </p:grpSp>
          <p:sp>
            <p:nvSpPr>
              <p:cNvPr id="69" name="TextBox 68"/>
              <p:cNvSpPr txBox="1"/>
              <p:nvPr/>
            </p:nvSpPr>
            <p:spPr>
              <a:xfrm>
                <a:off x="1000100" y="1357298"/>
                <a:ext cx="285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</a:t>
                </a:r>
                <a:endParaRPr lang="ru-RU" sz="2800" b="1" dirty="0"/>
              </a:p>
            </p:txBody>
          </p:sp>
        </p:grpSp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2285992"/>
              <a:ext cx="142876" cy="872140"/>
            </a:xfrm>
            <a:prstGeom prst="rect">
              <a:avLst/>
            </a:prstGeom>
            <a:noFill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1857363"/>
              <a:ext cx="396878" cy="714381"/>
            </a:xfrm>
            <a:prstGeom prst="rect">
              <a:avLst/>
            </a:prstGeom>
            <a:noFill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8794" y="928670"/>
              <a:ext cx="175547" cy="714380"/>
            </a:xfrm>
            <a:prstGeom prst="rect">
              <a:avLst/>
            </a:prstGeom>
            <a:noFill/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166" y="0"/>
              <a:ext cx="343483" cy="914915"/>
            </a:xfrm>
            <a:prstGeom prst="rect">
              <a:avLst/>
            </a:prstGeom>
            <a:noFill/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224" y="357166"/>
              <a:ext cx="189862" cy="785818"/>
            </a:xfrm>
            <a:prstGeom prst="rect">
              <a:avLst/>
            </a:prstGeom>
            <a:noFill/>
          </p:spPr>
        </p:pic>
      </p:grp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0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108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5500694" y="3643314"/>
            <a:ext cx="3297098" cy="2750227"/>
            <a:chOff x="5000628" y="3143248"/>
            <a:chExt cx="3297098" cy="2750227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000628" y="3143248"/>
              <a:ext cx="3297098" cy="2750227"/>
              <a:chOff x="5500694" y="3857628"/>
              <a:chExt cx="3297098" cy="2750227"/>
            </a:xfrm>
          </p:grpSpPr>
          <p:grpSp>
            <p:nvGrpSpPr>
              <p:cNvPr id="64" name="Группа 63"/>
              <p:cNvGrpSpPr/>
              <p:nvPr/>
            </p:nvGrpSpPr>
            <p:grpSpPr>
              <a:xfrm>
                <a:off x="5500694" y="3857628"/>
                <a:ext cx="3297098" cy="2750227"/>
                <a:chOff x="3511925" y="3468673"/>
                <a:chExt cx="3297098" cy="2750227"/>
              </a:xfrm>
            </p:grpSpPr>
            <p:sp>
              <p:nvSpPr>
                <p:cNvPr id="36" name="Овальная выноска 35"/>
                <p:cNvSpPr/>
                <p:nvPr/>
              </p:nvSpPr>
              <p:spPr>
                <a:xfrm rot="16031920">
                  <a:off x="3869115" y="4244196"/>
                  <a:ext cx="500066" cy="1214446"/>
                </a:xfrm>
                <a:prstGeom prst="wedgeEllipseCallout">
                  <a:avLst>
                    <a:gd name="adj1" fmla="val 7820"/>
                    <a:gd name="adj2" fmla="val 5968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ьная выноска 36"/>
                <p:cNvSpPr/>
                <p:nvPr/>
              </p:nvSpPr>
              <p:spPr>
                <a:xfrm rot="3719137">
                  <a:off x="5475546" y="3756350"/>
                  <a:ext cx="500066" cy="1214446"/>
                </a:xfrm>
                <a:prstGeom prst="wedgeEllipseCallout">
                  <a:avLst>
                    <a:gd name="adj1" fmla="val 7820"/>
                    <a:gd name="adj2" fmla="val 5968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Овальная выноска 37"/>
                <p:cNvSpPr/>
                <p:nvPr/>
              </p:nvSpPr>
              <p:spPr>
                <a:xfrm rot="19662870">
                  <a:off x="4286181" y="3468673"/>
                  <a:ext cx="500066" cy="1214446"/>
                </a:xfrm>
                <a:prstGeom prst="wedgeEllipseCallout">
                  <a:avLst>
                    <a:gd name="adj1" fmla="val 7820"/>
                    <a:gd name="adj2" fmla="val 5968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Овальная выноска 39"/>
                <p:cNvSpPr/>
                <p:nvPr/>
              </p:nvSpPr>
              <p:spPr>
                <a:xfrm rot="10800000">
                  <a:off x="4732009" y="4959921"/>
                  <a:ext cx="500066" cy="1214446"/>
                </a:xfrm>
                <a:prstGeom prst="wedgeEllipseCallout">
                  <a:avLst>
                    <a:gd name="adj1" fmla="val 7820"/>
                    <a:gd name="adj2" fmla="val 5968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3" name="Группа 62"/>
                <p:cNvGrpSpPr/>
                <p:nvPr/>
              </p:nvGrpSpPr>
              <p:grpSpPr>
                <a:xfrm>
                  <a:off x="4786314" y="4572008"/>
                  <a:ext cx="2022709" cy="1646892"/>
                  <a:chOff x="6429388" y="4857760"/>
                  <a:chExt cx="2022709" cy="1646892"/>
                </a:xfrm>
              </p:grpSpPr>
              <p:sp>
                <p:nvSpPr>
                  <p:cNvPr id="33" name="Дуга 32"/>
                  <p:cNvSpPr/>
                  <p:nvPr/>
                </p:nvSpPr>
                <p:spPr>
                  <a:xfrm rot="18776570">
                    <a:off x="7130494" y="4774314"/>
                    <a:ext cx="642942" cy="2000264"/>
                  </a:xfrm>
                  <a:prstGeom prst="arc">
                    <a:avLst>
                      <a:gd name="adj1" fmla="val 16215299"/>
                      <a:gd name="adj2" fmla="val 4930958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Овал 33"/>
                  <p:cNvSpPr/>
                  <p:nvPr/>
                </p:nvSpPr>
                <p:spPr>
                  <a:xfrm>
                    <a:off x="6429388" y="4857760"/>
                    <a:ext cx="357190" cy="42862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Полилиния 44"/>
                  <p:cNvSpPr/>
                  <p:nvPr/>
                </p:nvSpPr>
                <p:spPr>
                  <a:xfrm rot="2062810">
                    <a:off x="7076735" y="5596738"/>
                    <a:ext cx="714946" cy="907914"/>
                  </a:xfrm>
                  <a:custGeom>
                    <a:avLst/>
                    <a:gdLst>
                      <a:gd name="connsiteX0" fmla="*/ 34047 w 714946"/>
                      <a:gd name="connsiteY0" fmla="*/ 836578 h 907914"/>
                      <a:gd name="connsiteX1" fmla="*/ 43775 w 714946"/>
                      <a:gd name="connsiteY1" fmla="*/ 447472 h 907914"/>
                      <a:gd name="connsiteX2" fmla="*/ 53503 w 714946"/>
                      <a:gd name="connsiteY2" fmla="*/ 418289 h 907914"/>
                      <a:gd name="connsiteX3" fmla="*/ 82686 w 714946"/>
                      <a:gd name="connsiteY3" fmla="*/ 330740 h 907914"/>
                      <a:gd name="connsiteX4" fmla="*/ 92413 w 714946"/>
                      <a:gd name="connsiteY4" fmla="*/ 272374 h 907914"/>
                      <a:gd name="connsiteX5" fmla="*/ 111869 w 714946"/>
                      <a:gd name="connsiteY5" fmla="*/ 252919 h 907914"/>
                      <a:gd name="connsiteX6" fmla="*/ 121596 w 714946"/>
                      <a:gd name="connsiteY6" fmla="*/ 204280 h 907914"/>
                      <a:gd name="connsiteX7" fmla="*/ 141052 w 714946"/>
                      <a:gd name="connsiteY7" fmla="*/ 184825 h 907914"/>
                      <a:gd name="connsiteX8" fmla="*/ 209145 w 714946"/>
                      <a:gd name="connsiteY8" fmla="*/ 97276 h 907914"/>
                      <a:gd name="connsiteX9" fmla="*/ 267511 w 714946"/>
                      <a:gd name="connsiteY9" fmla="*/ 77821 h 907914"/>
                      <a:gd name="connsiteX10" fmla="*/ 374516 w 714946"/>
                      <a:gd name="connsiteY10" fmla="*/ 38910 h 907914"/>
                      <a:gd name="connsiteX11" fmla="*/ 471792 w 714946"/>
                      <a:gd name="connsiteY11" fmla="*/ 19455 h 907914"/>
                      <a:gd name="connsiteX12" fmla="*/ 695528 w 714946"/>
                      <a:gd name="connsiteY12" fmla="*/ 0 h 907914"/>
                      <a:gd name="connsiteX13" fmla="*/ 695528 w 714946"/>
                      <a:gd name="connsiteY13" fmla="*/ 126459 h 907914"/>
                      <a:gd name="connsiteX14" fmla="*/ 676073 w 714946"/>
                      <a:gd name="connsiteY14" fmla="*/ 233463 h 907914"/>
                      <a:gd name="connsiteX15" fmla="*/ 666345 w 714946"/>
                      <a:gd name="connsiteY15" fmla="*/ 262646 h 907914"/>
                      <a:gd name="connsiteX16" fmla="*/ 656618 w 714946"/>
                      <a:gd name="connsiteY16" fmla="*/ 301557 h 907914"/>
                      <a:gd name="connsiteX17" fmla="*/ 646890 w 714946"/>
                      <a:gd name="connsiteY17" fmla="*/ 330740 h 907914"/>
                      <a:gd name="connsiteX18" fmla="*/ 617707 w 714946"/>
                      <a:gd name="connsiteY18" fmla="*/ 428017 h 907914"/>
                      <a:gd name="connsiteX19" fmla="*/ 607979 w 714946"/>
                      <a:gd name="connsiteY19" fmla="*/ 457200 h 907914"/>
                      <a:gd name="connsiteX20" fmla="*/ 578796 w 714946"/>
                      <a:gd name="connsiteY20" fmla="*/ 573932 h 907914"/>
                      <a:gd name="connsiteX21" fmla="*/ 578796 w 714946"/>
                      <a:gd name="connsiteY21" fmla="*/ 573932 h 907914"/>
                      <a:gd name="connsiteX22" fmla="*/ 539886 w 714946"/>
                      <a:gd name="connsiteY22" fmla="*/ 719846 h 907914"/>
                      <a:gd name="connsiteX23" fmla="*/ 530158 w 714946"/>
                      <a:gd name="connsiteY23" fmla="*/ 749029 h 907914"/>
                      <a:gd name="connsiteX24" fmla="*/ 491247 w 714946"/>
                      <a:gd name="connsiteY24" fmla="*/ 797668 h 907914"/>
                      <a:gd name="connsiteX25" fmla="*/ 452337 w 714946"/>
                      <a:gd name="connsiteY25" fmla="*/ 826851 h 907914"/>
                      <a:gd name="connsiteX26" fmla="*/ 403699 w 714946"/>
                      <a:gd name="connsiteY26" fmla="*/ 836578 h 907914"/>
                      <a:gd name="connsiteX27" fmla="*/ 384243 w 714946"/>
                      <a:gd name="connsiteY27" fmla="*/ 856034 h 907914"/>
                      <a:gd name="connsiteX28" fmla="*/ 248056 w 714946"/>
                      <a:gd name="connsiteY28" fmla="*/ 875489 h 907914"/>
                      <a:gd name="connsiteX29" fmla="*/ 34047 w 714946"/>
                      <a:gd name="connsiteY29" fmla="*/ 836578 h 907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14946" h="907914">
                        <a:moveTo>
                          <a:pt x="34047" y="836578"/>
                        </a:moveTo>
                        <a:cubicBezTo>
                          <a:pt x="0" y="765242"/>
                          <a:pt x="37747" y="577074"/>
                          <a:pt x="43775" y="447472"/>
                        </a:cubicBezTo>
                        <a:cubicBezTo>
                          <a:pt x="44251" y="437229"/>
                          <a:pt x="51492" y="428344"/>
                          <a:pt x="53503" y="418289"/>
                        </a:cubicBezTo>
                        <a:cubicBezTo>
                          <a:pt x="70040" y="335603"/>
                          <a:pt x="44812" y="368612"/>
                          <a:pt x="82686" y="330740"/>
                        </a:cubicBezTo>
                        <a:cubicBezTo>
                          <a:pt x="85928" y="311285"/>
                          <a:pt x="85488" y="290842"/>
                          <a:pt x="92413" y="272374"/>
                        </a:cubicBezTo>
                        <a:cubicBezTo>
                          <a:pt x="95633" y="263787"/>
                          <a:pt x="108256" y="261349"/>
                          <a:pt x="111869" y="252919"/>
                        </a:cubicBezTo>
                        <a:cubicBezTo>
                          <a:pt x="118382" y="237722"/>
                          <a:pt x="115083" y="219477"/>
                          <a:pt x="121596" y="204280"/>
                        </a:cubicBezTo>
                        <a:cubicBezTo>
                          <a:pt x="125209" y="195850"/>
                          <a:pt x="135549" y="192162"/>
                          <a:pt x="141052" y="184825"/>
                        </a:cubicBezTo>
                        <a:cubicBezTo>
                          <a:pt x="153166" y="168674"/>
                          <a:pt x="183684" y="111421"/>
                          <a:pt x="209145" y="97276"/>
                        </a:cubicBezTo>
                        <a:cubicBezTo>
                          <a:pt x="227072" y="87317"/>
                          <a:pt x="250447" y="89196"/>
                          <a:pt x="267511" y="77821"/>
                        </a:cubicBezTo>
                        <a:cubicBezTo>
                          <a:pt x="314765" y="46319"/>
                          <a:pt x="294907" y="54832"/>
                          <a:pt x="374516" y="38910"/>
                        </a:cubicBezTo>
                        <a:cubicBezTo>
                          <a:pt x="406941" y="32425"/>
                          <a:pt x="439129" y="24612"/>
                          <a:pt x="471792" y="19455"/>
                        </a:cubicBezTo>
                        <a:cubicBezTo>
                          <a:pt x="532740" y="9832"/>
                          <a:pt x="641394" y="3866"/>
                          <a:pt x="695528" y="0"/>
                        </a:cubicBezTo>
                        <a:cubicBezTo>
                          <a:pt x="714946" y="58253"/>
                          <a:pt x="708230" y="24841"/>
                          <a:pt x="695528" y="126459"/>
                        </a:cubicBezTo>
                        <a:cubicBezTo>
                          <a:pt x="693359" y="143815"/>
                          <a:pt x="681056" y="213533"/>
                          <a:pt x="676073" y="233463"/>
                        </a:cubicBezTo>
                        <a:cubicBezTo>
                          <a:pt x="673586" y="243411"/>
                          <a:pt x="669162" y="252787"/>
                          <a:pt x="666345" y="262646"/>
                        </a:cubicBezTo>
                        <a:cubicBezTo>
                          <a:pt x="662672" y="275501"/>
                          <a:pt x="660291" y="288702"/>
                          <a:pt x="656618" y="301557"/>
                        </a:cubicBezTo>
                        <a:cubicBezTo>
                          <a:pt x="653801" y="311416"/>
                          <a:pt x="649707" y="320881"/>
                          <a:pt x="646890" y="330740"/>
                        </a:cubicBezTo>
                        <a:cubicBezTo>
                          <a:pt x="617485" y="433656"/>
                          <a:pt x="663943" y="289308"/>
                          <a:pt x="617707" y="428017"/>
                        </a:cubicBezTo>
                        <a:lnTo>
                          <a:pt x="607979" y="457200"/>
                        </a:lnTo>
                        <a:cubicBezTo>
                          <a:pt x="594881" y="535795"/>
                          <a:pt x="604489" y="496855"/>
                          <a:pt x="578796" y="573932"/>
                        </a:cubicBezTo>
                        <a:lnTo>
                          <a:pt x="578796" y="573932"/>
                        </a:lnTo>
                        <a:cubicBezTo>
                          <a:pt x="554894" y="681493"/>
                          <a:pt x="568793" y="633124"/>
                          <a:pt x="539886" y="719846"/>
                        </a:cubicBezTo>
                        <a:cubicBezTo>
                          <a:pt x="536643" y="729574"/>
                          <a:pt x="535846" y="740497"/>
                          <a:pt x="530158" y="749029"/>
                        </a:cubicBezTo>
                        <a:cubicBezTo>
                          <a:pt x="514449" y="772592"/>
                          <a:pt x="512040" y="780340"/>
                          <a:pt x="491247" y="797668"/>
                        </a:cubicBezTo>
                        <a:cubicBezTo>
                          <a:pt x="478792" y="808047"/>
                          <a:pt x="467152" y="820266"/>
                          <a:pt x="452337" y="826851"/>
                        </a:cubicBezTo>
                        <a:cubicBezTo>
                          <a:pt x="437228" y="833566"/>
                          <a:pt x="419912" y="833336"/>
                          <a:pt x="403699" y="836578"/>
                        </a:cubicBezTo>
                        <a:cubicBezTo>
                          <a:pt x="397214" y="843063"/>
                          <a:pt x="392108" y="851315"/>
                          <a:pt x="384243" y="856034"/>
                        </a:cubicBezTo>
                        <a:cubicBezTo>
                          <a:pt x="354220" y="874048"/>
                          <a:pt x="249527" y="875446"/>
                          <a:pt x="248056" y="875489"/>
                        </a:cubicBezTo>
                        <a:cubicBezTo>
                          <a:pt x="173510" y="877682"/>
                          <a:pt x="68094" y="907914"/>
                          <a:pt x="34047" y="836578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5" name="TextBox 64"/>
              <p:cNvSpPr txBox="1"/>
              <p:nvPr/>
            </p:nvSpPr>
            <p:spPr>
              <a:xfrm>
                <a:off x="6786578" y="4929198"/>
                <a:ext cx="285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5</a:t>
                </a:r>
                <a:endParaRPr lang="ru-RU" sz="2800" b="1" dirty="0"/>
              </a:p>
            </p:txBody>
          </p:sp>
        </p:grpSp>
        <p:pic>
          <p:nvPicPr>
            <p:cNvPr id="48" name="Picture 1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3429000"/>
              <a:ext cx="214314" cy="872140"/>
            </a:xfrm>
            <a:prstGeom prst="rect">
              <a:avLst/>
            </a:prstGeom>
            <a:noFill/>
          </p:spPr>
        </p:pic>
        <p:pic>
          <p:nvPicPr>
            <p:cNvPr id="11282" name="Picture 18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57884" y="3143248"/>
              <a:ext cx="214314" cy="771136"/>
            </a:xfrm>
            <a:prstGeom prst="rect">
              <a:avLst/>
            </a:prstGeom>
            <a:noFill/>
          </p:spPr>
        </p:pic>
        <p:pic>
          <p:nvPicPr>
            <p:cNvPr id="11285" name="Picture 2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4000504"/>
              <a:ext cx="200174" cy="785818"/>
            </a:xfrm>
            <a:prstGeom prst="rect">
              <a:avLst/>
            </a:prstGeom>
            <a:noFill/>
          </p:spPr>
        </p:pic>
        <p:pic>
          <p:nvPicPr>
            <p:cNvPr id="11288" name="Picture 2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6512" y="4714884"/>
              <a:ext cx="357190" cy="761140"/>
            </a:xfrm>
            <a:prstGeom prst="rect">
              <a:avLst/>
            </a:prstGeom>
            <a:noFill/>
          </p:spPr>
        </p:pic>
        <p:pic>
          <p:nvPicPr>
            <p:cNvPr id="11291" name="Picture 27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15206" y="4786322"/>
              <a:ext cx="142876" cy="872140"/>
            </a:xfrm>
            <a:prstGeom prst="rect">
              <a:avLst/>
            </a:prstGeom>
            <a:noFill/>
          </p:spPr>
        </p:pic>
      </p:grp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7" name="Группа 126"/>
          <p:cNvGrpSpPr/>
          <p:nvPr/>
        </p:nvGrpSpPr>
        <p:grpSpPr>
          <a:xfrm>
            <a:off x="571472" y="3143248"/>
            <a:ext cx="3407769" cy="4087552"/>
            <a:chOff x="1643042" y="2928934"/>
            <a:chExt cx="3407769" cy="4087552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1643042" y="2928934"/>
              <a:ext cx="3407769" cy="4087552"/>
              <a:chOff x="1071538" y="3000372"/>
              <a:chExt cx="3407769" cy="4087552"/>
            </a:xfrm>
          </p:grpSpPr>
          <p:grpSp>
            <p:nvGrpSpPr>
              <p:cNvPr id="62" name="Группа 61"/>
              <p:cNvGrpSpPr/>
              <p:nvPr/>
            </p:nvGrpSpPr>
            <p:grpSpPr>
              <a:xfrm>
                <a:off x="1071538" y="3000372"/>
                <a:ext cx="3407769" cy="4087552"/>
                <a:chOff x="2195851" y="2331454"/>
                <a:chExt cx="3407769" cy="4087552"/>
              </a:xfrm>
            </p:grpSpPr>
            <p:sp>
              <p:nvSpPr>
                <p:cNvPr id="54" name="Овальная выноска 53"/>
                <p:cNvSpPr/>
                <p:nvPr/>
              </p:nvSpPr>
              <p:spPr>
                <a:xfrm rot="20636842">
                  <a:off x="3730028" y="2331454"/>
                  <a:ext cx="500066" cy="1214446"/>
                </a:xfrm>
                <a:prstGeom prst="wedgeEllipseCallout">
                  <a:avLst>
                    <a:gd name="adj1" fmla="val 7820"/>
                    <a:gd name="adj2" fmla="val 59688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1" name="Группа 60"/>
                <p:cNvGrpSpPr/>
                <p:nvPr/>
              </p:nvGrpSpPr>
              <p:grpSpPr>
                <a:xfrm>
                  <a:off x="2195851" y="3306045"/>
                  <a:ext cx="3407769" cy="1938500"/>
                  <a:chOff x="2195851" y="3306045"/>
                  <a:chExt cx="3407769" cy="1938500"/>
                </a:xfrm>
              </p:grpSpPr>
              <p:sp>
                <p:nvSpPr>
                  <p:cNvPr id="41" name="Овальная выноска 40"/>
                  <p:cNvSpPr/>
                  <p:nvPr/>
                </p:nvSpPr>
                <p:spPr>
                  <a:xfrm rot="4863386">
                    <a:off x="4746364" y="2948855"/>
                    <a:ext cx="500066" cy="1214446"/>
                  </a:xfrm>
                  <a:prstGeom prst="wedgeEllipseCallout">
                    <a:avLst>
                      <a:gd name="adj1" fmla="val 7820"/>
                      <a:gd name="adj2" fmla="val 5968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Овальная выноска 41"/>
                  <p:cNvSpPr/>
                  <p:nvPr/>
                </p:nvSpPr>
                <p:spPr>
                  <a:xfrm rot="16200000">
                    <a:off x="3143240" y="3143248"/>
                    <a:ext cx="500066" cy="1214446"/>
                  </a:xfrm>
                  <a:prstGeom prst="wedgeEllipseCallout">
                    <a:avLst>
                      <a:gd name="adj1" fmla="val 7820"/>
                      <a:gd name="adj2" fmla="val 5968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Полилиния 48"/>
                  <p:cNvSpPr/>
                  <p:nvPr/>
                </p:nvSpPr>
                <p:spPr>
                  <a:xfrm rot="5855864">
                    <a:off x="2375843" y="4184385"/>
                    <a:ext cx="880168" cy="1240151"/>
                  </a:xfrm>
                  <a:custGeom>
                    <a:avLst/>
                    <a:gdLst>
                      <a:gd name="connsiteX0" fmla="*/ 77821 w 880168"/>
                      <a:gd name="connsiteY0" fmla="*/ 1235287 h 1240151"/>
                      <a:gd name="connsiteX1" fmla="*/ 38911 w 880168"/>
                      <a:gd name="connsiteY1" fmla="*/ 1196376 h 1240151"/>
                      <a:gd name="connsiteX2" fmla="*/ 0 w 880168"/>
                      <a:gd name="connsiteY2" fmla="*/ 1060189 h 1240151"/>
                      <a:gd name="connsiteX3" fmla="*/ 9728 w 880168"/>
                      <a:gd name="connsiteY3" fmla="*/ 661355 h 1240151"/>
                      <a:gd name="connsiteX4" fmla="*/ 19455 w 880168"/>
                      <a:gd name="connsiteY4" fmla="*/ 612716 h 1240151"/>
                      <a:gd name="connsiteX5" fmla="*/ 38911 w 880168"/>
                      <a:gd name="connsiteY5" fmla="*/ 583533 h 1240151"/>
                      <a:gd name="connsiteX6" fmla="*/ 107004 w 880168"/>
                      <a:gd name="connsiteY6" fmla="*/ 495984 h 1240151"/>
                      <a:gd name="connsiteX7" fmla="*/ 184826 w 880168"/>
                      <a:gd name="connsiteY7" fmla="*/ 408435 h 1240151"/>
                      <a:gd name="connsiteX8" fmla="*/ 214009 w 880168"/>
                      <a:gd name="connsiteY8" fmla="*/ 379252 h 1240151"/>
                      <a:gd name="connsiteX9" fmla="*/ 243192 w 880168"/>
                      <a:gd name="connsiteY9" fmla="*/ 350069 h 1240151"/>
                      <a:gd name="connsiteX10" fmla="*/ 282102 w 880168"/>
                      <a:gd name="connsiteY10" fmla="*/ 330614 h 1240151"/>
                      <a:gd name="connsiteX11" fmla="*/ 311285 w 880168"/>
                      <a:gd name="connsiteY11" fmla="*/ 311159 h 1240151"/>
                      <a:gd name="connsiteX12" fmla="*/ 340468 w 880168"/>
                      <a:gd name="connsiteY12" fmla="*/ 301431 h 1240151"/>
                      <a:gd name="connsiteX13" fmla="*/ 418290 w 880168"/>
                      <a:gd name="connsiteY13" fmla="*/ 262521 h 1240151"/>
                      <a:gd name="connsiteX14" fmla="*/ 515566 w 880168"/>
                      <a:gd name="connsiteY14" fmla="*/ 233338 h 1240151"/>
                      <a:gd name="connsiteX15" fmla="*/ 564204 w 880168"/>
                      <a:gd name="connsiteY15" fmla="*/ 194427 h 1240151"/>
                      <a:gd name="connsiteX16" fmla="*/ 603115 w 880168"/>
                      <a:gd name="connsiteY16" fmla="*/ 184699 h 1240151"/>
                      <a:gd name="connsiteX17" fmla="*/ 622570 w 880168"/>
                      <a:gd name="connsiteY17" fmla="*/ 1060189 h 1240151"/>
                      <a:gd name="connsiteX18" fmla="*/ 564204 w 880168"/>
                      <a:gd name="connsiteY18" fmla="*/ 1147738 h 1240151"/>
                      <a:gd name="connsiteX19" fmla="*/ 535021 w 880168"/>
                      <a:gd name="connsiteY19" fmla="*/ 1176921 h 1240151"/>
                      <a:gd name="connsiteX20" fmla="*/ 476655 w 880168"/>
                      <a:gd name="connsiteY20" fmla="*/ 1186648 h 1240151"/>
                      <a:gd name="connsiteX21" fmla="*/ 418290 w 880168"/>
                      <a:gd name="connsiteY21" fmla="*/ 1206104 h 1240151"/>
                      <a:gd name="connsiteX22" fmla="*/ 97277 w 880168"/>
                      <a:gd name="connsiteY22" fmla="*/ 1225559 h 1240151"/>
                      <a:gd name="connsiteX23" fmla="*/ 77821 w 880168"/>
                      <a:gd name="connsiteY23" fmla="*/ 1235287 h 1240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80168" h="1240151">
                        <a:moveTo>
                          <a:pt x="77821" y="1235287"/>
                        </a:moveTo>
                        <a:cubicBezTo>
                          <a:pt x="68093" y="1230423"/>
                          <a:pt x="48348" y="1212105"/>
                          <a:pt x="38911" y="1196376"/>
                        </a:cubicBezTo>
                        <a:cubicBezTo>
                          <a:pt x="26947" y="1176436"/>
                          <a:pt x="3635" y="1074731"/>
                          <a:pt x="0" y="1060189"/>
                        </a:cubicBezTo>
                        <a:cubicBezTo>
                          <a:pt x="3243" y="927244"/>
                          <a:pt x="3952" y="794214"/>
                          <a:pt x="9728" y="661355"/>
                        </a:cubicBezTo>
                        <a:cubicBezTo>
                          <a:pt x="10446" y="644837"/>
                          <a:pt x="13650" y="628197"/>
                          <a:pt x="19455" y="612716"/>
                        </a:cubicBezTo>
                        <a:cubicBezTo>
                          <a:pt x="23560" y="601769"/>
                          <a:pt x="32426" y="593261"/>
                          <a:pt x="38911" y="583533"/>
                        </a:cubicBezTo>
                        <a:cubicBezTo>
                          <a:pt x="65487" y="503799"/>
                          <a:pt x="19521" y="627204"/>
                          <a:pt x="107004" y="495984"/>
                        </a:cubicBezTo>
                        <a:cubicBezTo>
                          <a:pt x="141722" y="443908"/>
                          <a:pt x="118193" y="475068"/>
                          <a:pt x="184826" y="408435"/>
                        </a:cubicBezTo>
                        <a:lnTo>
                          <a:pt x="214009" y="379252"/>
                        </a:lnTo>
                        <a:cubicBezTo>
                          <a:pt x="223737" y="369524"/>
                          <a:pt x="230887" y="356221"/>
                          <a:pt x="243192" y="350069"/>
                        </a:cubicBezTo>
                        <a:cubicBezTo>
                          <a:pt x="256162" y="343584"/>
                          <a:pt x="269512" y="337808"/>
                          <a:pt x="282102" y="330614"/>
                        </a:cubicBezTo>
                        <a:cubicBezTo>
                          <a:pt x="292253" y="324814"/>
                          <a:pt x="300828" y="316387"/>
                          <a:pt x="311285" y="311159"/>
                        </a:cubicBezTo>
                        <a:cubicBezTo>
                          <a:pt x="320456" y="306573"/>
                          <a:pt x="330740" y="304674"/>
                          <a:pt x="340468" y="301431"/>
                        </a:cubicBezTo>
                        <a:cubicBezTo>
                          <a:pt x="377760" y="264141"/>
                          <a:pt x="343768" y="292331"/>
                          <a:pt x="418290" y="262521"/>
                        </a:cubicBezTo>
                        <a:cubicBezTo>
                          <a:pt x="482279" y="236924"/>
                          <a:pt x="449805" y="246489"/>
                          <a:pt x="515566" y="233338"/>
                        </a:cubicBezTo>
                        <a:cubicBezTo>
                          <a:pt x="531256" y="217647"/>
                          <a:pt x="542727" y="203631"/>
                          <a:pt x="564204" y="194427"/>
                        </a:cubicBezTo>
                        <a:cubicBezTo>
                          <a:pt x="576493" y="189161"/>
                          <a:pt x="590145" y="187942"/>
                          <a:pt x="603115" y="184699"/>
                        </a:cubicBezTo>
                        <a:cubicBezTo>
                          <a:pt x="880168" y="0"/>
                          <a:pt x="641585" y="147447"/>
                          <a:pt x="622570" y="1060189"/>
                        </a:cubicBezTo>
                        <a:cubicBezTo>
                          <a:pt x="621594" y="1107031"/>
                          <a:pt x="597751" y="1114191"/>
                          <a:pt x="564204" y="1147738"/>
                        </a:cubicBezTo>
                        <a:cubicBezTo>
                          <a:pt x="554476" y="1157466"/>
                          <a:pt x="548591" y="1174660"/>
                          <a:pt x="535021" y="1176921"/>
                        </a:cubicBezTo>
                        <a:lnTo>
                          <a:pt x="476655" y="1186648"/>
                        </a:lnTo>
                        <a:cubicBezTo>
                          <a:pt x="457200" y="1193133"/>
                          <a:pt x="438185" y="1201130"/>
                          <a:pt x="418290" y="1206104"/>
                        </a:cubicBezTo>
                        <a:cubicBezTo>
                          <a:pt x="330170" y="1228134"/>
                          <a:pt x="127946" y="1224423"/>
                          <a:pt x="97277" y="1225559"/>
                        </a:cubicBezTo>
                        <a:cubicBezTo>
                          <a:pt x="49469" y="1237511"/>
                          <a:pt x="87549" y="1240151"/>
                          <a:pt x="77821" y="1235287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Овальная выноска 49"/>
                  <p:cNvSpPr/>
                  <p:nvPr/>
                </p:nvSpPr>
                <p:spPr>
                  <a:xfrm rot="8273072">
                    <a:off x="4557764" y="3805065"/>
                    <a:ext cx="395903" cy="1214446"/>
                  </a:xfrm>
                  <a:prstGeom prst="wedgeEllipseCallout">
                    <a:avLst>
                      <a:gd name="adj1" fmla="val 7820"/>
                      <a:gd name="adj2" fmla="val 59688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" name="Овал 56"/>
                  <p:cNvSpPr/>
                  <p:nvPr/>
                </p:nvSpPr>
                <p:spPr>
                  <a:xfrm>
                    <a:off x="4000496" y="3500438"/>
                    <a:ext cx="357190" cy="42862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8" name="Дуга 57"/>
                <p:cNvSpPr/>
                <p:nvPr/>
              </p:nvSpPr>
              <p:spPr>
                <a:xfrm rot="13142051">
                  <a:off x="3492648" y="3339947"/>
                  <a:ext cx="1716042" cy="3079059"/>
                </a:xfrm>
                <a:prstGeom prst="arc">
                  <a:avLst>
                    <a:gd name="adj1" fmla="val 16200000"/>
                    <a:gd name="adj2" fmla="val 2093532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2786050" y="4143380"/>
                <a:ext cx="285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4</a:t>
                </a:r>
                <a:endParaRPr lang="ru-RU" sz="2800" b="1" dirty="0"/>
              </a:p>
            </p:txBody>
          </p:sp>
        </p:grpSp>
        <p:grpSp>
          <p:nvGrpSpPr>
            <p:cNvPr id="126" name="Группа 125"/>
            <p:cNvGrpSpPr/>
            <p:nvPr/>
          </p:nvGrpSpPr>
          <p:grpSpPr>
            <a:xfrm>
              <a:off x="2000232" y="3071810"/>
              <a:ext cx="2571768" cy="2379780"/>
              <a:chOff x="2000232" y="3071810"/>
              <a:chExt cx="2571768" cy="2379780"/>
            </a:xfrm>
          </p:grpSpPr>
          <p:pic>
            <p:nvPicPr>
              <p:cNvPr id="11293" name="Picture 29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71934" y="4500570"/>
                <a:ext cx="357190" cy="761139"/>
              </a:xfrm>
              <a:prstGeom prst="rect">
                <a:avLst/>
              </a:prstGeom>
              <a:noFill/>
            </p:spPr>
          </p:pic>
          <p:pic>
            <p:nvPicPr>
              <p:cNvPr id="11296" name="Picture 3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6248" y="3643314"/>
                <a:ext cx="285752" cy="729264"/>
              </a:xfrm>
              <a:prstGeom prst="rect">
                <a:avLst/>
              </a:prstGeom>
              <a:noFill/>
            </p:spPr>
          </p:pic>
          <p:pic>
            <p:nvPicPr>
              <p:cNvPr id="11298" name="Picture 34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14678" y="3071810"/>
                <a:ext cx="428628" cy="679452"/>
              </a:xfrm>
              <a:prstGeom prst="rect">
                <a:avLst/>
              </a:prstGeom>
              <a:noFill/>
            </p:spPr>
          </p:pic>
          <p:pic>
            <p:nvPicPr>
              <p:cNvPr id="11301" name="Picture 3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14612" y="3857628"/>
                <a:ext cx="175547" cy="714380"/>
              </a:xfrm>
              <a:prstGeom prst="rect">
                <a:avLst/>
              </a:prstGeom>
              <a:noFill/>
            </p:spPr>
          </p:pic>
          <p:pic>
            <p:nvPicPr>
              <p:cNvPr id="11304" name="Picture 40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00232" y="4572008"/>
                <a:ext cx="214314" cy="87958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0" y="92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357158" y="-142851"/>
            <a:ext cx="7858180" cy="7429503"/>
            <a:chOff x="357158" y="-142851"/>
            <a:chExt cx="7858180" cy="7429503"/>
          </a:xfrm>
        </p:grpSpPr>
        <p:grpSp>
          <p:nvGrpSpPr>
            <p:cNvPr id="41" name="Группа 3"/>
            <p:cNvGrpSpPr/>
            <p:nvPr/>
          </p:nvGrpSpPr>
          <p:grpSpPr>
            <a:xfrm>
              <a:off x="357158" y="-142851"/>
              <a:ext cx="7858180" cy="7429503"/>
              <a:chOff x="571472" y="7858156"/>
              <a:chExt cx="7643866" cy="7000851"/>
            </a:xfrm>
          </p:grpSpPr>
          <p:pic>
            <p:nvPicPr>
              <p:cNvPr id="43" name="Рисунок 42" descr="Безымянный.bmp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1472" y="8001008"/>
                <a:ext cx="7643866" cy="6857999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4" name="Рисунок 43" descr="18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3467" y="9858419"/>
                <a:ext cx="3119945" cy="222701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Рисунок 44" descr="ro4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3412" y="12358749"/>
                <a:ext cx="3015947" cy="207170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Рисунок 45" descr="peshery_foto_01-5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9833" y="9877599"/>
                <a:ext cx="3325789" cy="228601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Рисунок 46" descr="snake11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224" y="7858156"/>
                <a:ext cx="3197909" cy="205368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48" name="Прямоугольник 47"/>
              <p:cNvSpPr/>
              <p:nvPr/>
            </p:nvSpPr>
            <p:spPr>
              <a:xfrm>
                <a:off x="2053446" y="12573063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287442" y="13144567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2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833432" y="13573195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3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2" name="Рисунок 41" descr="1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10" y="2214554"/>
              <a:ext cx="3000396" cy="21416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Picture 6" descr="C:\Users\01\Desktop\974047430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4643446"/>
            <a:ext cx="123825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 -2.22222E-6 C 0.00277 -0.01366 -0.00521 -0.0125 -0.01424 -0.01504 C -0.0191 -0.01643 -0.02309 -0.01921 -0.02761 -0.02083 C -0.04254 -0.03356 -0.07726 -0.04375 -0.09688 -0.04629 C -0.10955 -0.04514 -0.12223 -0.04398 -0.1349 -0.0419 C -0.13768 -0.03981 -0.14167 -0.03958 -0.14445 -0.0375 C -0.15261 -0.03125 -0.15608 -0.02291 -0.16598 -0.01944 C -0.17136 -0.01551 -0.17726 -0.01111 -0.18351 -0.00903 C -0.1948 -0.00092 -0.21719 -0.00046 -0.23108 0.00301 C -0.24202 0.01204 -0.25677 0.0213 -0.25677 0.0375 " pathEditMode="relative" rAng="0" ptsTypes="fffffffff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4000" cy="70009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000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88" marR="5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571472" y="-142900"/>
            <a:ext cx="7858180" cy="7429503"/>
            <a:chOff x="357158" y="-142851"/>
            <a:chExt cx="7858180" cy="7429503"/>
          </a:xfrm>
        </p:grpSpPr>
        <p:grpSp>
          <p:nvGrpSpPr>
            <p:cNvPr id="32" name="Группа 3"/>
            <p:cNvGrpSpPr/>
            <p:nvPr/>
          </p:nvGrpSpPr>
          <p:grpSpPr>
            <a:xfrm>
              <a:off x="357158" y="-142851"/>
              <a:ext cx="7858180" cy="7429503"/>
              <a:chOff x="571472" y="7858156"/>
              <a:chExt cx="7643866" cy="7000851"/>
            </a:xfrm>
          </p:grpSpPr>
          <p:pic>
            <p:nvPicPr>
              <p:cNvPr id="34" name="Рисунок 33" descr="Безымянный.bmp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1472" y="8001008"/>
                <a:ext cx="7643866" cy="6857999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5" name="Рисунок 34" descr="18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3467" y="9858419"/>
                <a:ext cx="3119945" cy="222701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Рисунок 35" descr="ro4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3412" y="12358749"/>
                <a:ext cx="3015947" cy="207170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Рисунок 36" descr="peshery_foto_01-5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9833" y="9877599"/>
                <a:ext cx="3325789" cy="228601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Рисунок 37" descr="snake11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224" y="7858156"/>
                <a:ext cx="3197909" cy="205368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2053446" y="12573063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2287442" y="13144567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2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833432" y="13573195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3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33" name="Рисунок 32" descr="1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10" y="2214554"/>
              <a:ext cx="3000396" cy="21416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Picture 6" descr="C:\Users\01\Desktop\974047430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500570"/>
            <a:ext cx="1238250" cy="1047750"/>
          </a:xfrm>
          <a:prstGeom prst="rect">
            <a:avLst/>
          </a:prstGeom>
          <a:noFill/>
        </p:spPr>
      </p:pic>
      <p:pic>
        <p:nvPicPr>
          <p:cNvPr id="21" name="Picture 5" descr="C:\Users\01\Desktop\41_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00125" y="2285992"/>
            <a:ext cx="1000125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0185 C -0.06128 0.00717 -0.07049 0.00208 -0.08038 0.00463 C -0.08472 0.00671 -0.08871 0.00949 -0.09305 0.00764 C -0.09687 0.00671 -0.0993 0.00185 -0.10278 1.11111E-6 C -0.10573 -0.00671 -0.10903 -0.01019 -0.11406 -0.0125 C -0.11753 -0.01713 -0.11962 -0.01991 -0.12378 -0.02199 C -0.12656 -0.02477 -0.12986 -0.02662 -0.13229 -0.02963 C -0.13837 -0.03704 -0.14201 -0.0456 -0.14913 -0.05139 C -0.15017 -0.05255 -0.15174 -0.0537 -0.15312 -0.0544 C -0.15451 -0.05533 -0.15555 -0.05533 -0.1566 -0.05602 C -0.15868 -0.05787 -0.16024 -0.06111 -0.16285 -0.0625 C -0.16701 -0.06458 -0.17153 -0.06574 -0.17587 -0.06875 C -0.18455 -0.07593 -0.18889 -0.08102 -0.19878 -0.08588 C -0.19983 -0.08658 -0.20069 -0.08866 -0.20191 -0.08889 C -0.20538 -0.09028 -0.20885 -0.09028 -0.2125 -0.09051 C -0.21649 -0.09259 -0.2191 -0.09653 -0.22292 -0.09815 C -0.22656 -0.10579 -0.23055 -0.10671 -0.23559 -0.11065 C -0.24132 -0.11551 -0.24114 -0.11597 -0.24514 -0.12153 C -0.24757 -0.13333 -0.24618 -0.12824 -0.24948 -0.13727 C -0.25017 -0.15232 -0.25208 -0.16505 -0.25052 -0.17917 C -0.25017 -0.18426 -0.24844 -0.18889 -0.24739 -0.19352 C -0.24687 -0.19514 -0.24618 -0.19815 -0.24618 -0.19792 C -0.24601 -0.2125 -0.24514 -0.22616 -0.24514 -0.24028 C -0.24514 -0.2669 -0.25017 -0.29861 -0.23906 -0.32153 C -0.23715 -0.33079 -0.23628 -0.33935 -0.23368 -0.34815 C -0.23264 -0.35116 -0.23194 -0.35903 -0.22934 -0.36181 C -0.22587 -0.3662 -0.21996 -0.36806 -0.21562 -0.3713 C -0.21458 -0.37222 -0.21371 -0.37408 -0.2125 -0.37454 C -0.20729 -0.3757 -0.20191 -0.37523 -0.1967 -0.37593 C -0.18767 -0.38033 -0.1776 -0.38866 -0.16927 -0.39167 C -0.14705 -0.4 -0.12552 -0.4 -0.10278 -0.4007 C -0.09739 -0.4007 -0.09201 -0.4007 -0.08715 -0.39954 C -0.08142 -0.39815 -0.07674 -0.39306 -0.07101 -0.39167 C -0.06354 -0.38449 -0.06701 -0.38658 -0.06128 -0.38403 C -0.05816 -0.37894 -0.05573 -0.37824 -0.05208 -0.37454 C -0.04878 -0.36783 -0.04479 -0.36412 -0.04062 -0.3588 C -0.03559 -0.35255 -0.03246 -0.34445 -0.02743 -0.33866 C -0.02239 -0.33241 -0.01875 -0.33009 -0.01528 -0.32153 C -0.01337 -0.31551 -0.01042 -0.30116 -0.00764 -0.29653 C -0.00642 -0.29445 -0.00451 -0.29352 -0.00347 -0.29167 C -0.00052 -0.28727 0.00208 -0.28218 0.00486 -0.27778 C 0.00868 -0.27269 0.0132 -0.27199 0.01701 -0.2669 " pathEditMode="relative" rAng="0" ptsTypes="fffffffffffffffffffffffffffffffffffffffff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Дуга 82"/>
          <p:cNvSpPr/>
          <p:nvPr/>
        </p:nvSpPr>
        <p:spPr>
          <a:xfrm rot="17769241">
            <a:off x="3585990" y="-679627"/>
            <a:ext cx="3822285" cy="5755398"/>
          </a:xfrm>
          <a:prstGeom prst="arc">
            <a:avLst>
              <a:gd name="adj1" fmla="val 16777967"/>
              <a:gd name="adj2" fmla="val 23541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/>
          <p:cNvSpPr/>
          <p:nvPr/>
        </p:nvSpPr>
        <p:spPr>
          <a:xfrm rot="12655722">
            <a:off x="2337756" y="-597156"/>
            <a:ext cx="3184014" cy="4760833"/>
          </a:xfrm>
          <a:prstGeom prst="arc">
            <a:avLst>
              <a:gd name="adj1" fmla="val 17081146"/>
              <a:gd name="adj2" fmla="val 2120081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429520" y="1500174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357826"/>
            <a:ext cx="571504" cy="832579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9" name="Группа 78"/>
          <p:cNvGrpSpPr/>
          <p:nvPr/>
        </p:nvGrpSpPr>
        <p:grpSpPr>
          <a:xfrm>
            <a:off x="1571604" y="0"/>
            <a:ext cx="6000792" cy="6286520"/>
            <a:chOff x="1643042" y="0"/>
            <a:chExt cx="6000792" cy="6286520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1643042" y="285728"/>
              <a:ext cx="6000792" cy="6000792"/>
              <a:chOff x="1714480" y="285728"/>
              <a:chExt cx="6000792" cy="6000792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5786446" y="5429264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" name="Овал 1"/>
              <p:cNvSpPr/>
              <p:nvPr/>
            </p:nvSpPr>
            <p:spPr>
              <a:xfrm>
                <a:off x="2857488" y="2143116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" name="Овал 2"/>
              <p:cNvSpPr/>
              <p:nvPr/>
            </p:nvSpPr>
            <p:spPr>
              <a:xfrm>
                <a:off x="6286512" y="1714488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" name="Овал 3"/>
              <p:cNvSpPr/>
              <p:nvPr/>
            </p:nvSpPr>
            <p:spPr>
              <a:xfrm>
                <a:off x="2071670" y="3357562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2857488" y="5429264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4143372" y="3429000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6715140" y="3071810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4143372" y="714356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6357950" y="285728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285984" y="357166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86248" y="1928802"/>
                <a:ext cx="1000132" cy="85725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15" name="Прямая со стрелкой 14"/>
              <p:cNvCxnSpPr>
                <a:stCxn id="5" idx="6"/>
                <a:endCxn id="6" idx="2"/>
              </p:cNvCxnSpPr>
              <p:nvPr/>
            </p:nvCxnSpPr>
            <p:spPr>
              <a:xfrm>
                <a:off x="3857620" y="5857892"/>
                <a:ext cx="192882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Дуга 30"/>
              <p:cNvSpPr/>
              <p:nvPr/>
            </p:nvSpPr>
            <p:spPr>
              <a:xfrm>
                <a:off x="2500298" y="3643314"/>
                <a:ext cx="71438" cy="45719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4" name="Прямая со стрелкой 43"/>
              <p:cNvCxnSpPr/>
              <p:nvPr/>
            </p:nvCxnSpPr>
            <p:spPr>
              <a:xfrm rot="16200000" flipH="1">
                <a:off x="2143108" y="4643446"/>
                <a:ext cx="1428760" cy="4286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Дуга 75"/>
              <p:cNvSpPr/>
              <p:nvPr/>
            </p:nvSpPr>
            <p:spPr>
              <a:xfrm>
                <a:off x="3428992" y="785794"/>
                <a:ext cx="3000396" cy="2714644"/>
              </a:xfrm>
              <a:prstGeom prst="arc">
                <a:avLst>
                  <a:gd name="adj1" fmla="val 16200000"/>
                  <a:gd name="adj2" fmla="val 21005746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0" name="Прямая со стрелкой 79"/>
              <p:cNvCxnSpPr>
                <a:stCxn id="12" idx="6"/>
                <a:endCxn id="3" idx="3"/>
              </p:cNvCxnSpPr>
              <p:nvPr/>
            </p:nvCxnSpPr>
            <p:spPr>
              <a:xfrm>
                <a:off x="5286380" y="2357430"/>
                <a:ext cx="1146598" cy="887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Дуга 80"/>
              <p:cNvSpPr/>
              <p:nvPr/>
            </p:nvSpPr>
            <p:spPr>
              <a:xfrm rot="656329">
                <a:off x="5528208" y="867675"/>
                <a:ext cx="2022708" cy="4248306"/>
              </a:xfrm>
              <a:prstGeom prst="arc">
                <a:avLst>
                  <a:gd name="adj1" fmla="val 16735376"/>
                  <a:gd name="adj2" fmla="val 21546892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Дуга 85"/>
              <p:cNvSpPr/>
              <p:nvPr/>
            </p:nvSpPr>
            <p:spPr>
              <a:xfrm rot="14016989">
                <a:off x="3320781" y="552158"/>
                <a:ext cx="1070107" cy="2212681"/>
              </a:xfrm>
              <a:prstGeom prst="arc">
                <a:avLst>
                  <a:gd name="adj1" fmla="val 16200000"/>
                  <a:gd name="adj2" fmla="val 3840551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Дуга 86"/>
              <p:cNvSpPr/>
              <p:nvPr/>
            </p:nvSpPr>
            <p:spPr>
              <a:xfrm rot="9329260">
                <a:off x="3041938" y="991747"/>
                <a:ext cx="1637275" cy="2966686"/>
              </a:xfrm>
              <a:prstGeom prst="arc">
                <a:avLst>
                  <a:gd name="adj1" fmla="val 16871274"/>
                  <a:gd name="adj2" fmla="val 20809348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Дуга 87"/>
              <p:cNvSpPr/>
              <p:nvPr/>
            </p:nvSpPr>
            <p:spPr>
              <a:xfrm rot="6759333">
                <a:off x="4341479" y="1113585"/>
                <a:ext cx="2532742" cy="3664926"/>
              </a:xfrm>
              <a:prstGeom prst="arc">
                <a:avLst>
                  <a:gd name="adj1" fmla="val 16801354"/>
                  <a:gd name="adj2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2" name="Прямая соединительная линия 91"/>
              <p:cNvCxnSpPr>
                <a:stCxn id="9" idx="3"/>
              </p:cNvCxnSpPr>
              <p:nvPr/>
            </p:nvCxnSpPr>
            <p:spPr>
              <a:xfrm rot="5400000">
                <a:off x="1939256" y="3078682"/>
                <a:ext cx="3983194" cy="7179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>
                <a:stCxn id="9" idx="5"/>
                <a:endCxn id="6" idx="0"/>
              </p:cNvCxnSpPr>
              <p:nvPr/>
            </p:nvCxnSpPr>
            <p:spPr>
              <a:xfrm rot="16200000" flipH="1">
                <a:off x="3650178" y="2792930"/>
                <a:ext cx="3983194" cy="1289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71802" y="2285992"/>
                <a:ext cx="500066" cy="557214"/>
              </a:xfrm>
              <a:prstGeom prst="rect">
                <a:avLst/>
              </a:prstGeom>
              <a:noFill/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7686" y="3500438"/>
                <a:ext cx="390529" cy="739950"/>
              </a:xfrm>
              <a:prstGeom prst="rect">
                <a:avLst/>
              </a:prstGeom>
              <a:noFill/>
            </p:spPr>
          </p:pic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43240" y="5572140"/>
                <a:ext cx="428628" cy="676781"/>
              </a:xfrm>
              <a:prstGeom prst="rect">
                <a:avLst/>
              </a:prstGeom>
              <a:noFill/>
            </p:spPr>
          </p:pic>
          <p:pic>
            <p:nvPicPr>
              <p:cNvPr id="1042" name="Picture 18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28860" y="3500438"/>
                <a:ext cx="301627" cy="678660"/>
              </a:xfrm>
              <a:prstGeom prst="rect">
                <a:avLst/>
              </a:prstGeom>
              <a:noFill/>
            </p:spPr>
          </p:pic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14612" y="500042"/>
                <a:ext cx="254002" cy="571504"/>
              </a:xfrm>
              <a:prstGeom prst="rect">
                <a:avLst/>
              </a:prstGeom>
              <a:noFill/>
            </p:spPr>
          </p:pic>
          <p:pic>
            <p:nvPicPr>
              <p:cNvPr id="1048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72264" y="428604"/>
                <a:ext cx="428628" cy="485776"/>
              </a:xfrm>
              <a:prstGeom prst="rect">
                <a:avLst/>
              </a:prstGeom>
              <a:noFill/>
            </p:spPr>
          </p:pic>
          <p:sp>
            <p:nvSpPr>
              <p:cNvPr id="125" name="TextBox 124"/>
              <p:cNvSpPr txBox="1"/>
              <p:nvPr/>
            </p:nvSpPr>
            <p:spPr>
              <a:xfrm>
                <a:off x="5429256" y="1000108"/>
                <a:ext cx="14287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 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214546" y="4357694"/>
                <a:ext cx="14287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 </a:t>
                </a:r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−</a:t>
                </a: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500694" y="1857364"/>
                <a:ext cx="14287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 </a:t>
                </a:r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−</a:t>
                </a: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00760" y="3714752"/>
                <a:ext cx="14287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 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51" name="Picture 27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00892" y="3286124"/>
                <a:ext cx="506020" cy="485776"/>
              </a:xfrm>
              <a:prstGeom prst="rect">
                <a:avLst/>
              </a:prstGeom>
              <a:noFill/>
            </p:spPr>
          </p:pic>
          <p:sp>
            <p:nvSpPr>
              <p:cNvPr id="134" name="TextBox 133"/>
              <p:cNvSpPr txBox="1"/>
              <p:nvPr/>
            </p:nvSpPr>
            <p:spPr>
              <a:xfrm>
                <a:off x="3286116" y="1142984"/>
                <a:ext cx="14287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 </a:t>
                </a:r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−</a:t>
                </a: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4143372" y="3000372"/>
                <a:ext cx="8572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: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357554" y="2928934"/>
                <a:ext cx="142876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/>
                  <a:t> 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714480" y="1500174"/>
                <a:ext cx="142876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/>
                  <a:t> 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071678"/>
              <a:ext cx="444503" cy="571504"/>
            </a:xfrm>
            <a:prstGeom prst="rect">
              <a:avLst/>
            </a:prstGeom>
            <a:noFill/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2264" y="1857364"/>
              <a:ext cx="428628" cy="649710"/>
            </a:xfrm>
            <a:prstGeom prst="rect">
              <a:avLst/>
            </a:prstGeom>
            <a:noFill/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48" y="857232"/>
              <a:ext cx="428628" cy="541425"/>
            </a:xfrm>
            <a:prstGeom prst="rect">
              <a:avLst/>
            </a:prstGeom>
            <a:noFill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0"/>
              <a:ext cx="285753" cy="500066"/>
            </a:xfrm>
            <a:prstGeom prst="rect">
              <a:avLst/>
            </a:prstGeom>
            <a:noFill/>
          </p:spPr>
        </p:pic>
      </p:grpSp>
      <p:pic>
        <p:nvPicPr>
          <p:cNvPr id="8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214950"/>
            <a:ext cx="571504" cy="83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571472" y="-142900"/>
            <a:ext cx="7858180" cy="7429503"/>
            <a:chOff x="357158" y="-142851"/>
            <a:chExt cx="7858180" cy="7429503"/>
          </a:xfrm>
        </p:grpSpPr>
        <p:grpSp>
          <p:nvGrpSpPr>
            <p:cNvPr id="23" name="Группа 3"/>
            <p:cNvGrpSpPr/>
            <p:nvPr/>
          </p:nvGrpSpPr>
          <p:grpSpPr>
            <a:xfrm>
              <a:off x="357158" y="-142851"/>
              <a:ext cx="7858180" cy="7429503"/>
              <a:chOff x="571472" y="7858156"/>
              <a:chExt cx="7643866" cy="7000851"/>
            </a:xfrm>
          </p:grpSpPr>
          <p:pic>
            <p:nvPicPr>
              <p:cNvPr id="25" name="Рисунок 24" descr="Безымянный.bmp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1472" y="8001008"/>
                <a:ext cx="7643866" cy="6857999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Рисунок 26" descr="ro4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3412" y="12358749"/>
                <a:ext cx="3015947" cy="207170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Рисунок 27" descr="peshery_foto_01-5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9833" y="9877599"/>
                <a:ext cx="3325789" cy="228601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Рисунок 28" descr="snake11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7224" y="7858156"/>
                <a:ext cx="3197909" cy="205368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0" name="Прямоугольник 29"/>
              <p:cNvSpPr/>
              <p:nvPr/>
            </p:nvSpPr>
            <p:spPr>
              <a:xfrm>
                <a:off x="2053446" y="12573063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0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287442" y="13144567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2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2833432" y="13573195"/>
                <a:ext cx="50692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3</a:t>
                </a:r>
                <a:endParaRPr lang="ru-RU" sz="40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24" name="Рисунок 23" descr="18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348" y="2071727"/>
              <a:ext cx="2857520" cy="20396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Picture 6" descr="C:\Users\01\Desktop\974047430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500166" y="1928802"/>
            <a:ext cx="1643074" cy="139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0.00047 C 0.04323 -0.01481 0.04201 -0.00995 0.04983 -0.01921 C 0.05729 -0.02801 0.05 -0.02453 0.05972 -0.02731 C 0.07292 -0.0375 0.05208 -0.02199 0.07101 -0.03379 C 0.07396 -0.03565 0.07934 -0.04028 0.07934 -0.04004 C 0.12118 -0.03935 0.15347 -0.03819 0.19236 -0.03379 C 0.20781 -0.02778 0.22778 -0.03032 0.24444 -0.02893 C 0.24826 -0.02778 0.2526 -0.02824 0.25573 -0.02569 C 0.25712 -0.02453 0.25833 -0.02315 0.26007 -0.02245 C 0.27465 -0.01643 0.29149 -0.01528 0.3066 -0.01412 C 0.34236 -0.00393 0.30417 -0.01435 0.40399 -0.00764 C 0.41684 -0.00671 0.44219 -0.00116 0.44219 -0.00092 C 0.44496 -2.22222E-6 0.44931 0.00162 0.45208 0.00209 C 0.46198 0.00347 0.4816 0.00533 0.4816 0.00556 C 0.49184 0.00926 0.48715 0.00764 0.49566 0.01019 C 0.51441 0.02384 0.52535 0.04491 0.54375 0.05903 C 0.54774 0.06852 0.55278 0.07801 0.55799 0.08658 C 0.56285 0.10903 0.56076 0.13565 0.55937 0.1581 C 0.55903 0.16366 0.55208 0.17269 0.55208 0.17292 C 0.54566 0.1581 0.55451 0.17361 0.5408 0.16459 C 0.5375 0.16227 0.53246 0.15486 0.53246 0.15509 C 0.51753 0.15533 0.47865 0.1581 0.45764 0.1581 " pathEditMode="relative" rAng="0" ptsTypes="fffffffffffffffffffff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1037</TotalTime>
  <Words>84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Действия c обыкновенными дробями  6 класс</vt:lpstr>
      <vt:lpstr>Выполни действия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физкультминутка</vt:lpstr>
      <vt:lpstr>Слайд 11</vt:lpstr>
      <vt:lpstr>Слайд 12</vt:lpstr>
      <vt:lpstr>Слайд 13</vt:lpstr>
    </vt:vector>
  </TitlesOfParts>
  <Company>R20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01</cp:lastModifiedBy>
  <cp:revision>115</cp:revision>
  <dcterms:created xsi:type="dcterms:W3CDTF">2012-01-28T21:15:44Z</dcterms:created>
  <dcterms:modified xsi:type="dcterms:W3CDTF">2012-04-10T15:06:52Z</dcterms:modified>
</cp:coreProperties>
</file>