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72" r:id="rId5"/>
    <p:sldId id="262" r:id="rId6"/>
    <p:sldId id="260" r:id="rId7"/>
    <p:sldId id="275" r:id="rId8"/>
    <p:sldId id="277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7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7" d="100"/>
          <a:sy n="7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43AC-354D-427E-8638-69223145D9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54AC-A1ED-4258-9048-9E604086E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Ставропольского края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СПО СК «Пятигорский медицинский колледж»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Доклад по теме: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i="1" dirty="0" smtClean="0">
                <a:solidFill>
                  <a:schemeClr val="tx2"/>
                </a:solidFill>
                <a:latin typeface="Monotype Corsiva" pitchFamily="66" charset="0"/>
              </a:rPr>
              <a:t>«Компьютерные технологии в изучении дисциплины Основы сестринского дела»</a:t>
            </a:r>
          </a:p>
          <a:p>
            <a:pPr algn="ct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                </a:t>
            </a:r>
            <a:r>
              <a:rPr lang="ru-RU" sz="1800" b="1" i="1" dirty="0" smtClean="0">
                <a:solidFill>
                  <a:srgbClr val="0070C0"/>
                </a:solidFill>
              </a:rPr>
              <a:t>Докладчик : председатель ЦМК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 «Основ сестринского дела»,преподаватель  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высшей категории Богданова Г.А.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СПО СК «Пятигорский медицинский колледж»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старейшее учебное заведение Ставрополья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P1010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689717" cy="50172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 уроке  основ  сестринского  дела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P1010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761724" cy="507129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Рабочие  программы  по  модулю    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«Выполнение  работ  по должности  младшая  медицинская  сестра»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01336">
            <a:off x="476291" y="2067750"/>
            <a:ext cx="3077005" cy="4496428"/>
          </a:xfrm>
          <a:ln>
            <a:solidFill>
              <a:schemeClr val="accent6"/>
            </a:solidFill>
          </a:ln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0281">
            <a:off x="5526558" y="2190303"/>
            <a:ext cx="3283869" cy="420680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484784"/>
            <a:ext cx="3542570" cy="4690036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  <a:cs typeface="Browallia New" pitchFamily="34" charset="-34"/>
              </a:rPr>
              <a:t>Занятия в компьютерном классе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ea typeface="Batang" pitchFamily="18" charset="-127"/>
              <a:cs typeface="Browallia New" pitchFamily="34" charset="-34"/>
            </a:endParaRPr>
          </a:p>
        </p:txBody>
      </p:sp>
      <p:pic>
        <p:nvPicPr>
          <p:cNvPr id="4" name="Содержимое 3" descr="P101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164288" cy="53732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Тестирование  в  компьютерном  классе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P1010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977749" cy="52333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Использование 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мультимедийной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обучающей системы  по  теме  «Приемное отделение»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Содержимое 4" descr="11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8507288" cy="46805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Выводы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Использование компьютерных технологий на занятиях основ сестринского дела – неотъемлемая часть целостного образовательного процесса и  залог повышения эффективности обучения.</a:t>
            </a:r>
          </a:p>
          <a:p>
            <a:endParaRPr lang="ru-RU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5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пожелания</a:t>
            </a:r>
            <a:endParaRPr lang="ru-RU" sz="7200" b="1" i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Желаем  Вам  успехов  в  педагогической  и  практической деятельности</a:t>
            </a: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Приглашаем  Вас  на  мастер-класс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 МОС  «Инъекции»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P1010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5256584" cy="39424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78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ГБОУ СПО СК «Пятигорский медицинский колледж» старейшее учебное заведение Ставрополья</vt:lpstr>
      <vt:lpstr>На  уроке  основ  сестринского  дела</vt:lpstr>
      <vt:lpstr>Рабочие  программы  по  модулю        «Выполнение  работ  по должности  младшая  медицинская  сестра»</vt:lpstr>
      <vt:lpstr>Занятия в компьютерном классе</vt:lpstr>
      <vt:lpstr>Тестирование  в  компьютерном  классе</vt:lpstr>
      <vt:lpstr>Использование  мультимедийной  обучающей системы  по  теме  «Приемное отделение»</vt:lpstr>
      <vt:lpstr>Выводы</vt:lpstr>
      <vt:lpstr>пожелания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 3</dc:creator>
  <cp:lastModifiedBy>библиотека 3</cp:lastModifiedBy>
  <cp:revision>87</cp:revision>
  <dcterms:created xsi:type="dcterms:W3CDTF">2012-03-11T07:56:26Z</dcterms:created>
  <dcterms:modified xsi:type="dcterms:W3CDTF">2012-11-29T12:31:56Z</dcterms:modified>
</cp:coreProperties>
</file>