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672C4E-15E6-4A8D-8D95-BB365904FF66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39DFBFB-A76C-4691-A37F-5303BFABF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672C4E-15E6-4A8D-8D95-BB365904FF66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9DFBFB-A76C-4691-A37F-5303BFABF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3672C4E-15E6-4A8D-8D95-BB365904FF66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9DFBFB-A76C-4691-A37F-5303BFABF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672C4E-15E6-4A8D-8D95-BB365904FF66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9DFBFB-A76C-4691-A37F-5303BFABF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672C4E-15E6-4A8D-8D95-BB365904FF66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39DFBFB-A76C-4691-A37F-5303BFABF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672C4E-15E6-4A8D-8D95-BB365904FF66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9DFBFB-A76C-4691-A37F-5303BFABF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672C4E-15E6-4A8D-8D95-BB365904FF66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9DFBFB-A76C-4691-A37F-5303BFABF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672C4E-15E6-4A8D-8D95-BB365904FF66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9DFBFB-A76C-4691-A37F-5303BFABF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672C4E-15E6-4A8D-8D95-BB365904FF66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9DFBFB-A76C-4691-A37F-5303BFABF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672C4E-15E6-4A8D-8D95-BB365904FF66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9DFBFB-A76C-4691-A37F-5303BFABF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672C4E-15E6-4A8D-8D95-BB365904FF66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9DFBFB-A76C-4691-A37F-5303BFABFA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3672C4E-15E6-4A8D-8D95-BB365904FF66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39DFBFB-A76C-4691-A37F-5303BFABF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 Обладает ли очерк  жанровыми особенностями сочинения?</a:t>
            </a:r>
            <a:br>
              <a:rPr lang="ru-RU" dirty="0" smtClean="0"/>
            </a:br>
            <a:r>
              <a:rPr lang="ru-RU" dirty="0" smtClean="0"/>
              <a:t>(проект)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smtClean="0"/>
              <a:t>Ученика </a:t>
            </a:r>
            <a:r>
              <a:rPr lang="ru-RU" dirty="0" smtClean="0"/>
              <a:t>10 класса  МОУ СОШ с. </a:t>
            </a:r>
            <a:r>
              <a:rPr lang="ru-RU" dirty="0" err="1" smtClean="0"/>
              <a:t>Рогаткино</a:t>
            </a:r>
            <a:r>
              <a:rPr lang="ru-RU" dirty="0" smtClean="0"/>
              <a:t>  Соколов Дмитрий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словаря </a:t>
            </a:r>
            <a:r>
              <a:rPr lang="ru-RU" dirty="0" err="1" smtClean="0"/>
              <a:t>ОжЕгова</a:t>
            </a:r>
            <a:r>
              <a:rPr lang="ru-RU" dirty="0" smtClean="0"/>
              <a:t>  С.И.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Жанр- это вид художественных произведений, характеризующиеся теми или иными сюжетными или стилистическими признаками.</a:t>
            </a:r>
          </a:p>
          <a:p>
            <a:r>
              <a:rPr lang="ru-RU" dirty="0" smtClean="0"/>
              <a:t>Очерк- небольшое литературное произведение, краткое описание жизненных событий.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Очерк в повествовании, описании, рассуждении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Очерк</a:t>
            </a:r>
          </a:p>
          <a:p>
            <a:pPr algn="ctr"/>
            <a:endParaRPr lang="ru-RU" dirty="0" smtClean="0"/>
          </a:p>
          <a:p>
            <a:pPr lvl="8" algn="ctr"/>
            <a:endParaRPr lang="ru-RU" dirty="0" smtClean="0"/>
          </a:p>
          <a:p>
            <a:pPr algn="ctr"/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Завязка             кульминация       развязка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3536149" y="2664607"/>
            <a:ext cx="842962" cy="85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86314" y="2071678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17" idx="0"/>
          </p:cNvCxnSpPr>
          <p:nvPr/>
        </p:nvCxnSpPr>
        <p:spPr>
          <a:xfrm rot="16200000" flipH="1">
            <a:off x="4519606" y="2392465"/>
            <a:ext cx="1596382" cy="1059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V="1">
            <a:off x="2143108" y="2285992"/>
            <a:ext cx="107157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трелка вниз 16"/>
          <p:cNvSpPr/>
          <p:nvPr/>
        </p:nvSpPr>
        <p:spPr>
          <a:xfrm rot="19385230">
            <a:off x="5136357" y="1872353"/>
            <a:ext cx="811753" cy="25116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3500430" y="2143116"/>
            <a:ext cx="785818" cy="20002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3099425">
            <a:off x="1726846" y="1557582"/>
            <a:ext cx="770173" cy="2794133"/>
          </a:xfrm>
          <a:prstGeom prst="downArrow">
            <a:avLst>
              <a:gd name="adj1" fmla="val 50000"/>
              <a:gd name="adj2" fmla="val 538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857356" y="1714488"/>
            <a:ext cx="4357718" cy="1200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очерк</a:t>
            </a:r>
            <a:endParaRPr lang="ru-RU" sz="5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4214818"/>
            <a:ext cx="192882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завязка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714612" y="4286256"/>
            <a:ext cx="228601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кульминация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429256" y="4286256"/>
            <a:ext cx="242889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развязка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Очерк как и сочинение имеет </a:t>
            </a:r>
            <a:r>
              <a:rPr lang="ru-RU" dirty="0" smtClean="0"/>
              <a:t>три части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1857364"/>
            <a:ext cx="428628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400" dirty="0" smtClean="0"/>
              <a:t>СОЧИНЕНИЕ</a:t>
            </a:r>
            <a:endParaRPr lang="ru-RU" sz="5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4071942"/>
            <a:ext cx="214314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вступление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4071942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основная часть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5008" y="4071942"/>
            <a:ext cx="207170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заключение</a:t>
            </a:r>
            <a:endParaRPr lang="ru-RU" sz="2400" dirty="0"/>
          </a:p>
        </p:txBody>
      </p:sp>
      <p:sp>
        <p:nvSpPr>
          <p:cNvPr id="8" name="Стрелка вниз 7"/>
          <p:cNvSpPr/>
          <p:nvPr/>
        </p:nvSpPr>
        <p:spPr>
          <a:xfrm rot="19164194">
            <a:off x="5680553" y="2647807"/>
            <a:ext cx="484632" cy="14205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071934" y="2786058"/>
            <a:ext cx="484632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2286351">
            <a:off x="2123371" y="2742330"/>
            <a:ext cx="484632" cy="12840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372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Сходства очерка и сочинения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14487"/>
          <a:ext cx="7239000" cy="357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296"/>
                <a:gridCol w="3695704"/>
              </a:tblGrid>
              <a:tr h="89297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ОЧЕРК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СОЧИНЕНИЕ</a:t>
                      </a:r>
                      <a:endParaRPr lang="ru-RU" sz="2400" dirty="0"/>
                    </a:p>
                  </a:txBody>
                  <a:tcPr/>
                </a:tc>
              </a:tr>
              <a:tr h="1250165">
                <a:tc>
                  <a:txBody>
                    <a:bodyPr/>
                    <a:lstStyle/>
                    <a:p>
                      <a:r>
                        <a:rPr lang="ru-RU" dirty="0" smtClean="0"/>
                        <a:t>Имеет события  с которого начинается действие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вступление</a:t>
                      </a:r>
                      <a:endParaRPr lang="ru-RU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dirty="0" smtClean="0"/>
                        <a:t>Имеет развязку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Основная часть</a:t>
                      </a:r>
                      <a:endParaRPr lang="ru-RU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dirty="0" smtClean="0"/>
                        <a:t>Имеет кульминацию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Заключение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очерка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Имеет достоверность фактов ,событий, документальность;</a:t>
            </a:r>
          </a:p>
          <a:p>
            <a:r>
              <a:rPr lang="ru-RU" dirty="0" smtClean="0"/>
              <a:t>имеет начало событий;</a:t>
            </a:r>
          </a:p>
          <a:p>
            <a:r>
              <a:rPr lang="ru-RU" dirty="0" smtClean="0"/>
              <a:t>развитие;</a:t>
            </a:r>
          </a:p>
          <a:p>
            <a:r>
              <a:rPr lang="ru-RU" smtClean="0"/>
              <a:t>завершение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очерков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Портретный(внешний и внутренний);</a:t>
            </a:r>
          </a:p>
          <a:p>
            <a:r>
              <a:rPr lang="ru-RU" sz="3200" dirty="0" smtClean="0"/>
              <a:t>путевой(заметки);</a:t>
            </a:r>
          </a:p>
          <a:p>
            <a:r>
              <a:rPr lang="ru-RU" sz="3200" dirty="0" smtClean="0"/>
              <a:t>проблемный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      </a:t>
            </a:r>
            <a:r>
              <a:rPr lang="ru-RU" sz="2800" dirty="0" smtClean="0"/>
              <a:t>Таким образом в основе очерка может              быть или описание портрета, или путевая  заметка, или проблемное описание. Очерк обладает жанровой  особенностью сочинения.</a:t>
            </a:r>
          </a:p>
          <a:p>
            <a:pPr>
              <a:buNone/>
            </a:pPr>
            <a:r>
              <a:rPr lang="ru-RU" sz="2800" dirty="0" smtClean="0"/>
              <a:t>   </a:t>
            </a:r>
          </a:p>
          <a:p>
            <a:pPr>
              <a:buNone/>
            </a:pPr>
            <a:endParaRPr lang="ru-RU" sz="28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90</TotalTime>
  <Words>151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 Обладает ли очерк  жанровыми особенностями сочинения? (проект)</vt:lpstr>
      <vt:lpstr>Из словаря ОжЕгова  С.И.</vt:lpstr>
      <vt:lpstr>Очерк в повествовании, описании, рассуждении</vt:lpstr>
      <vt:lpstr>Очерк как и сочинение имеет три части</vt:lpstr>
      <vt:lpstr>Сходства очерка и сочинения</vt:lpstr>
      <vt:lpstr>Особенности очерка</vt:lpstr>
      <vt:lpstr>Виды очерков</vt:lpstr>
      <vt:lpstr>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технология </dc:title>
  <dc:creator>Lexx</dc:creator>
  <cp:lastModifiedBy>Lexx</cp:lastModifiedBy>
  <cp:revision>31</cp:revision>
  <dcterms:created xsi:type="dcterms:W3CDTF">2011-11-15T06:25:16Z</dcterms:created>
  <dcterms:modified xsi:type="dcterms:W3CDTF">2011-11-16T03:11:49Z</dcterms:modified>
</cp:coreProperties>
</file>