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34AA9-C5EE-46E1-B464-09C2F9EA94EB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46C56-8A34-4F1D-830E-FB28CA8EB7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46C56-8A34-4F1D-830E-FB28CA8EB70A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3042" y="2357430"/>
            <a:ext cx="58490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Мои работы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агальматолита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\Desktop\с\Фото0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57166"/>
            <a:ext cx="6429420" cy="482206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5643578"/>
            <a:ext cx="3847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Наездник 2008 год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1\Desktop\с\Фото05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57166"/>
            <a:ext cx="6534178" cy="490063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86050" y="5643578"/>
            <a:ext cx="2802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Дракон 2009 год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эртине мерген\фильмы\фотоальбом\чонар-даш, скульптуралар\IMG_1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1\Desktop\с\Фото053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Экран (4:3)</PresentationFormat>
  <Paragraphs>5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Shenne</dc:creator>
  <cp:lastModifiedBy>11</cp:lastModifiedBy>
  <cp:revision>1</cp:revision>
  <dcterms:created xsi:type="dcterms:W3CDTF">2012-11-28T13:25:11Z</dcterms:created>
  <dcterms:modified xsi:type="dcterms:W3CDTF">2012-11-28T13:49:47Z</dcterms:modified>
</cp:coreProperties>
</file>