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6844B-D528-4E65-A177-74717607754F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3DD09-9F6C-4D35-A35A-E611CF6294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3DD09-9F6C-4D35-A35A-E611CF62945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BA76-C205-44DD-A4B4-A769029BBFE7}" type="datetimeFigureOut">
              <a:rPr lang="ru-RU" smtClean="0"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365E-CF67-47D0-B055-5708CE150E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Сложноподчиненное предложение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Урок-практикум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/>
              <a:t>К</a:t>
            </a:r>
            <a:r>
              <a:rPr lang="ru-RU" dirty="0" smtClean="0"/>
              <a:t>акие предложения называются сложноподчиненными?</a:t>
            </a:r>
          </a:p>
          <a:p>
            <a:r>
              <a:rPr lang="ru-RU" dirty="0" smtClean="0"/>
              <a:t>2)Какие группы сложноподчиненных предложений знаете?</a:t>
            </a:r>
          </a:p>
          <a:p>
            <a:r>
              <a:rPr lang="ru-RU" dirty="0" smtClean="0"/>
              <a:t>3)Как придаточные предложения присоединяются к главному?</a:t>
            </a:r>
          </a:p>
          <a:p>
            <a:r>
              <a:rPr lang="ru-RU" dirty="0" smtClean="0"/>
              <a:t>4)Назовите виды подчинения нескольких придаточных.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придаточных по значению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12"/>
                <a:gridCol w="24002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 придаточных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1) Сколько ни свети солнце</a:t>
                      </a:r>
                      <a:r>
                        <a:rPr lang="ru-RU" baseline="0" dirty="0" smtClean="0"/>
                        <a:t> на бурьян, на нем розы не вырастут.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2) Не видели они, как время пролетело.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3) Мне вдруг стало так хорошо, как бывает в детстве.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4) Чтобы укрепить здоровье внука, бабушка решила отправиться с ним</a:t>
                      </a:r>
                      <a:r>
                        <a:rPr lang="ru-RU" baseline="0" dirty="0" smtClean="0"/>
                        <a:t> на Кавказ.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5) Когда солнышко пригреет, красна ягодка добреет.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6) Откуда солнышко встает, оттуда и лето придет.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7) Я заснул крепко, так что не</a:t>
                      </a:r>
                      <a:r>
                        <a:rPr lang="ru-RU" baseline="0" dirty="0" smtClean="0"/>
                        <a:t> видел ни одной станции.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придаточных по значению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2"/>
          <a:ext cx="7686700" cy="542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874"/>
                <a:gridCol w="1928826"/>
              </a:tblGrid>
              <a:tr h="395036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 придаточных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1) Сколько ни свети солнце</a:t>
                      </a:r>
                      <a:r>
                        <a:rPr lang="ru-RU" baseline="0" dirty="0" smtClean="0"/>
                        <a:t> на бурьян, на нем розы не вырастут.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2) Не видели они, как время пролетело.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Изъяснительное</a:t>
                      </a:r>
                      <a:endParaRPr lang="ru-RU" dirty="0"/>
                    </a:p>
                  </a:txBody>
                  <a:tcPr/>
                </a:tc>
              </a:tr>
              <a:tr h="467565">
                <a:tc>
                  <a:txBody>
                    <a:bodyPr/>
                    <a:lstStyle/>
                    <a:p>
                      <a:r>
                        <a:rPr lang="ru-RU" dirty="0" smtClean="0"/>
                        <a:t>3) Мне вдруг стало так хорошо, как бывает в детстве.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4) Чтобы укрепить здоровье внука, бабушка решила отправиться с ним</a:t>
                      </a:r>
                      <a:r>
                        <a:rPr lang="ru-RU" baseline="0" dirty="0" smtClean="0"/>
                        <a:t> на Кавказ.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5) Когда солнышко пригреет, красна ягодка добреет.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6) Откуда солнышко встает, оттуда и лето придет.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  <a:tr h="691314">
                <a:tc>
                  <a:txBody>
                    <a:bodyPr/>
                    <a:lstStyle/>
                    <a:p>
                      <a:r>
                        <a:rPr lang="ru-RU" dirty="0" smtClean="0"/>
                        <a:t>7) Я заснул крепко, так что не</a:t>
                      </a:r>
                      <a:r>
                        <a:rPr lang="ru-RU" baseline="0" dirty="0" smtClean="0"/>
                        <a:t> видел ни одной станции.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Обстоятельственное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подчинения нескольких придаточных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Схемы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/>
                        <a:t>Последовательное подчинение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[</a:t>
                      </a:r>
                      <a:r>
                        <a:rPr lang="en-US" baseline="0" dirty="0" smtClean="0"/>
                        <a:t>    ]</a:t>
                      </a:r>
                      <a:r>
                        <a:rPr lang="ru-RU" baseline="0" dirty="0" smtClean="0"/>
                        <a:t>, (  ), (  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ru-RU" dirty="0" smtClean="0"/>
                        <a:t>Дети рассказали</a:t>
                      </a:r>
                      <a:r>
                        <a:rPr lang="en-US" dirty="0" smtClean="0"/>
                        <a:t>]</a:t>
                      </a:r>
                      <a:r>
                        <a:rPr lang="ru-RU" dirty="0" smtClean="0"/>
                        <a:t>,  (что нарезали тех цветов),(которые любила мама).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2)    Параллельное подчинение</a:t>
                      </a:r>
                    </a:p>
                    <a:p>
                      <a:pPr algn="ctr"/>
                      <a:r>
                        <a:rPr lang="ru-RU" dirty="0" smtClean="0"/>
                        <a:t>(    ), </a:t>
                      </a:r>
                      <a:r>
                        <a:rPr lang="en-US" dirty="0" smtClean="0"/>
                        <a:t>[    ]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 (</a:t>
                      </a:r>
                      <a:r>
                        <a:rPr lang="ru-RU" dirty="0" smtClean="0"/>
                        <a:t>  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(Когда поднялось солнце), </a:t>
                      </a:r>
                    </a:p>
                    <a:p>
                      <a:r>
                        <a:rPr lang="en-US" dirty="0" smtClean="0"/>
                        <a:t>[</a:t>
                      </a:r>
                      <a:r>
                        <a:rPr lang="ru-RU" dirty="0" smtClean="0"/>
                        <a:t>мы увидели картину</a:t>
                      </a:r>
                      <a:r>
                        <a:rPr lang="en-US" dirty="0" smtClean="0"/>
                        <a:t>]</a:t>
                      </a:r>
                      <a:r>
                        <a:rPr lang="ru-RU" dirty="0" smtClean="0"/>
                        <a:t>, </a:t>
                      </a:r>
                      <a:r>
                        <a:rPr lang="en-US" dirty="0" smtClean="0"/>
                        <a:t>(</a:t>
                      </a:r>
                      <a:r>
                        <a:rPr lang="ru-RU" dirty="0" smtClean="0"/>
                        <a:t>которая удивила всех).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R" startAt="3"/>
                      </a:pPr>
                      <a:r>
                        <a:rPr lang="ru-RU" dirty="0" smtClean="0"/>
                        <a:t>Однородное подчинение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[   ],</a:t>
                      </a:r>
                      <a:r>
                        <a:rPr lang="ru-RU" dirty="0" smtClean="0"/>
                        <a:t> (   ), (    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ru-RU" dirty="0" smtClean="0"/>
                        <a:t>Смешно было</a:t>
                      </a:r>
                      <a:r>
                        <a:rPr lang="en-US" dirty="0" smtClean="0"/>
                        <a:t>]</a:t>
                      </a:r>
                      <a:r>
                        <a:rPr lang="ru-RU" dirty="0" smtClean="0"/>
                        <a:t>,( как в саду шагал садовник),( как скрипела его тачка).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arenR" startAt="4"/>
                      </a:pPr>
                      <a:r>
                        <a:rPr lang="ru-RU" dirty="0" smtClean="0"/>
                        <a:t>Если придаточные однородные </a:t>
                      </a:r>
                      <a:r>
                        <a:rPr lang="ru-RU" baseline="0" dirty="0" smtClean="0"/>
                        <a:t> и соединены союзом </a:t>
                      </a:r>
                      <a:r>
                        <a:rPr lang="ru-RU" b="1" baseline="0" dirty="0" smtClean="0"/>
                        <a:t>и </a:t>
                      </a:r>
                      <a:r>
                        <a:rPr lang="ru-RU" baseline="0" dirty="0" smtClean="0"/>
                        <a:t>, то запятая между ними не ставится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 [    ]</a:t>
                      </a:r>
                      <a:r>
                        <a:rPr lang="ru-RU" baseline="0" dirty="0" smtClean="0"/>
                        <a:t>, (  ) и (  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ru-RU" dirty="0" smtClean="0"/>
                        <a:t>Лесник</a:t>
                      </a:r>
                      <a:r>
                        <a:rPr lang="ru-RU" baseline="0" dirty="0" smtClean="0"/>
                        <a:t> знал</a:t>
                      </a:r>
                      <a:r>
                        <a:rPr lang="en-US" baseline="0" dirty="0" smtClean="0"/>
                        <a:t>]</a:t>
                      </a:r>
                      <a:r>
                        <a:rPr lang="ru-RU" baseline="0" dirty="0" smtClean="0"/>
                        <a:t>,( где живет белка) и (где ходят на водопой кабаны).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2143108" y="2285992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2643174" y="2285992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2071670" y="2928934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571736" y="2928934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071670" y="3786190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071670" y="3857628"/>
            <a:ext cx="92869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Трудное предложение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Его наружность была из тех которые с первого взгляда поражают неприятно которые нравятся впоследствии когда глаз выучится читать в неправильных чертах отпечаток испытанной и высокой души.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Трудное предложение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Его наружность была из тех, которые с первого взгляда поражают неприятно, которые нравятся впоследствии ,когда глаз выучится читать в неправильных чертах отпечаток испытанной и высокой души.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410</Words>
  <Application>Microsoft Office PowerPoint</Application>
  <PresentationFormat>Экран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Сложноподчиненное предложение</vt:lpstr>
      <vt:lpstr>Теория</vt:lpstr>
      <vt:lpstr>Типы придаточных по значению </vt:lpstr>
      <vt:lpstr>Типы придаточных по значению</vt:lpstr>
      <vt:lpstr>Типы подчинения нескольких придаточных</vt:lpstr>
      <vt:lpstr>Трудное предложение</vt:lpstr>
      <vt:lpstr>Трудное предложение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Сложноподчиненное предложение</dc:title>
  <dc:creator>Оля</dc:creator>
  <cp:lastModifiedBy>Оля</cp:lastModifiedBy>
  <cp:revision>9</cp:revision>
  <dcterms:created xsi:type="dcterms:W3CDTF">2011-11-18T16:07:38Z</dcterms:created>
  <dcterms:modified xsi:type="dcterms:W3CDTF">2011-11-18T17:35:00Z</dcterms:modified>
</cp:coreProperties>
</file>