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60" r:id="rId3"/>
    <p:sldId id="269" r:id="rId4"/>
    <p:sldId id="263" r:id="rId5"/>
    <p:sldId id="264" r:id="rId6"/>
    <p:sldId id="265" r:id="rId7"/>
    <p:sldId id="278" r:id="rId8"/>
    <p:sldId id="280" r:id="rId9"/>
    <p:sldId id="271" r:id="rId10"/>
    <p:sldId id="275" r:id="rId11"/>
    <p:sldId id="272" r:id="rId12"/>
    <p:sldId id="273" r:id="rId13"/>
    <p:sldId id="274" r:id="rId14"/>
    <p:sldId id="284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D5335-C87A-4076-8B5E-B60D3CB93CD9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0515D-89B3-462E-AFBB-79A0AAE01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0515D-89B3-462E-AFBB-79A0AAE0131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7.jpeg"/><Relationship Id="rId7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2.jpeg"/><Relationship Id="rId7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2.jpeg"/><Relationship Id="rId7" Type="http://schemas.openxmlformats.org/officeDocument/2006/relationships/image" Target="../media/image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2592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Комплексный проект как интеграция общего и дополнительного образования в условиях замкнутого социума</a:t>
            </a:r>
            <a:endParaRPr lang="ru-RU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4797152"/>
            <a:ext cx="6357392" cy="16127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+mj-lt"/>
                <a:cs typeface="Times New Roman" pitchFamily="18" charset="0"/>
              </a:rPr>
              <a:t>Выступающий:</a:t>
            </a:r>
          </a:p>
          <a:p>
            <a:pPr algn="ctr">
              <a:buNone/>
            </a:pPr>
            <a:r>
              <a:rPr lang="ru-RU" sz="2800" dirty="0" smtClean="0">
                <a:latin typeface="+mj-lt"/>
                <a:cs typeface="Times New Roman" pitchFamily="18" charset="0"/>
              </a:rPr>
              <a:t> Титова Е. А.,  учитель МБОУ СОШ № 11</a:t>
            </a:r>
            <a:endParaRPr lang="ru-RU" sz="2800" dirty="0">
              <a:latin typeface="+mj-lt"/>
            </a:endParaRPr>
          </a:p>
        </p:txBody>
      </p:sp>
      <p:pic>
        <p:nvPicPr>
          <p:cNvPr id="1026" name="Picture 2" descr="G:\ФОТО 11\школьные фото 2008 -2009 уч.год\наша школа\Копия P9210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2376264" cy="1448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SUS\Documents\фото 2010-2011\Последний звонок-2011\P5236712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8640"/>
            <a:ext cx="2723103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504056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Фенологическое</a:t>
            </a:r>
            <a:endParaRPr lang="ru-RU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700808"/>
            <a:ext cx="5040560" cy="7920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Наблюдение за сезонными изменениями в долине реки</a:t>
            </a:r>
            <a:endParaRPr lang="ru-RU" dirty="0"/>
          </a:p>
        </p:txBody>
      </p:sp>
      <p:pic>
        <p:nvPicPr>
          <p:cNvPr id="4098" name="Picture 2" descr="C:\Users\ASUS\Desktop\Осиновая аллея(грибы)\Муравьи (сжатые)\IMG_3250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043608" y="4617284"/>
            <a:ext cx="2708523" cy="2030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ASUS\Desktop\Осиновая аллея(грибы)\Муравьи (сжатые)\IMG_3327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6732241" y="2607504"/>
            <a:ext cx="2411760" cy="1807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ASUS\Desktop\Осиновая аллея(грибы)\Муравьи (сжатые)\Копия IMG_3550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3923928" y="2636912"/>
            <a:ext cx="2016224" cy="2689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ASUS\Desktop\Осиновая аллея(грибы)\Муравьи (сжатые)\Копия IMG_3558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6156176" y="4632410"/>
            <a:ext cx="2592288" cy="1943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ASUS\Desktop\Осиновая аллея(грибы)\Муравьи (сжатые)\Копия IMG_3556.JPG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>
            <a:off x="179512" y="2580132"/>
            <a:ext cx="2448272" cy="1835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G:\для наташи\P6190362 - коп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1288" y="0"/>
            <a:ext cx="2052712" cy="153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ASUS\Documents\22\x_a9215ff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88640"/>
            <a:ext cx="1773559" cy="1330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4968552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Литературное</a:t>
            </a:r>
            <a:endParaRPr lang="ru-RU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700808"/>
            <a:ext cx="5688632" cy="10081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«Мы живем у речки Паз»</a:t>
            </a:r>
          </a:p>
          <a:p>
            <a:pPr algn="ctr">
              <a:buNone/>
            </a:pPr>
            <a:r>
              <a:rPr lang="ru-RU" dirty="0" smtClean="0"/>
              <a:t>литература – экология - ИЗО</a:t>
            </a:r>
            <a:endParaRPr lang="ru-RU" dirty="0"/>
          </a:p>
        </p:txBody>
      </p:sp>
      <p:pic>
        <p:nvPicPr>
          <p:cNvPr id="2050" name="Picture 2" descr="F:\шк. фото 2009 -10\выставка рукоп. книг\IMG_0537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509120"/>
            <a:ext cx="1619427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SUS\Documents\фото 2010-2011\книга\P2070028 - копия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3419872" y="2708920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SUS\Documents\фото 2010-2011\книга\P2070048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102170" y="4707142"/>
            <a:ext cx="2160239" cy="1620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SUS\Documents\фото 2010-2011\книга\P2070038 - копия.JP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7308304" y="1916832"/>
            <a:ext cx="1584176" cy="2112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ASUS\Documents\фото 2010-2011\книга\P2070034 - копия.JPG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251520" y="2060848"/>
            <a:ext cx="1656184" cy="2208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G:\для наташи\P6190362 - коп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1288" y="0"/>
            <a:ext cx="2052712" cy="153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G:\ФОТО 11\школьные фото 2008 -2009 уч.год\наша школа\Копия P921018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88640"/>
            <a:ext cx="1931683" cy="1448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504056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Прикладное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700808"/>
            <a:ext cx="6696744" cy="11521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«Жители речки, а живут на печке»</a:t>
            </a:r>
          </a:p>
          <a:p>
            <a:pPr algn="ctr">
              <a:buNone/>
            </a:pPr>
            <a:r>
              <a:rPr lang="ru-RU" sz="2800" dirty="0" smtClean="0"/>
              <a:t>биология - технология</a:t>
            </a:r>
            <a:endParaRPr lang="ru-RU" sz="2800" dirty="0"/>
          </a:p>
        </p:txBody>
      </p:sp>
      <p:pic>
        <p:nvPicPr>
          <p:cNvPr id="3074" name="Picture 2" descr="C:\Users\ASUS\Desktop\Осиновая аллея(грибы)\рыбы на печке\PB210712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79512" y="4437112"/>
            <a:ext cx="2961720" cy="2221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ASUS\Desktop\Осиновая аллея(грибы)\рыбы на печке\PB210688 - копия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940152" y="4437112"/>
            <a:ext cx="2996621" cy="2247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ASUS\Desktop\Осиновая аллея(грибы)\рыбы на печке\PB210693 - копия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6876256" y="2780928"/>
            <a:ext cx="2072579" cy="1554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SUS\Desktop\Осиновая аллея(грибы)\рыбы на печке\PB210706 - копия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251520" y="2780928"/>
            <a:ext cx="2112234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ASUS\Desktop\Осиновая аллея(грибы)\рыбы на печке\PB210697 - копия.JPG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3347864" y="3068960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G:\для наташи\P6190362 - копия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1288" y="0"/>
            <a:ext cx="2052712" cy="153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G:\ФОТО 11\школьные фото 2008 -2009 уч.год\наша школа\Копия P921018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88640"/>
            <a:ext cx="1931683" cy="1448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544616" cy="12961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Естественнонаучное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988840"/>
            <a:ext cx="5544616" cy="12241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«Влияние наращивания плодородного слоя на развитие грибницы»</a:t>
            </a:r>
          </a:p>
          <a:p>
            <a:pPr algn="ctr">
              <a:buNone/>
            </a:pPr>
            <a:r>
              <a:rPr lang="ru-RU" sz="2400" dirty="0" smtClean="0"/>
              <a:t>биология – география </a:t>
            </a:r>
            <a:endParaRPr lang="ru-RU" sz="2400" dirty="0"/>
          </a:p>
        </p:txBody>
      </p:sp>
      <p:pic>
        <p:nvPicPr>
          <p:cNvPr id="3074" name="Picture 2" descr="C:\Users\ASUS\Desktop\Осиновая аллея(грибы)\грибы(сжатые)\PA205751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581128"/>
            <a:ext cx="2657955" cy="1993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ASUS\Desktop\Осиновая аллея(грибы)\грибы(сжатые)\Изображение 004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501008"/>
            <a:ext cx="21602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ASUS\Desktop\Осиновая аллея(грибы)\аленины грибы\P9150868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1" y="2276872"/>
            <a:ext cx="1730053" cy="2306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ASUS\Desktop\Осиновая аллея(грибы)\аленины грибы\P9150910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48879"/>
            <a:ext cx="1619672" cy="2159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ASUS\Desktop\Осиновая аллея(грибы)\аленины грибы\P9150881 -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149080"/>
            <a:ext cx="1691680" cy="2255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G:\для наташи\P6190362 - коп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60298" y="0"/>
            <a:ext cx="1883701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G:\ФОТО 11\школьные фото 2008 -2009 уч.год\наша школа\Копия P921018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188640"/>
            <a:ext cx="1691679" cy="1448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5112568" cy="12961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Историческое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988840"/>
            <a:ext cx="5544616" cy="5760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Историко-краеведческие проекты</a:t>
            </a:r>
            <a:endParaRPr lang="ru-RU" sz="2400" dirty="0"/>
          </a:p>
        </p:txBody>
      </p:sp>
      <p:pic>
        <p:nvPicPr>
          <p:cNvPr id="9" name="Picture 2" descr="G:\для наташи\P619036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3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G:\ФОТО 11\шк. фото 2009 -10\печенгский берег\DSC03599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24944"/>
            <a:ext cx="2882657" cy="2160240"/>
          </a:xfrm>
          <a:prstGeom prst="rect">
            <a:avLst/>
          </a:prstGeom>
          <a:noFill/>
        </p:spPr>
      </p:pic>
      <p:pic>
        <p:nvPicPr>
          <p:cNvPr id="4099" name="Picture 3" descr="G:\ФОТО 11\школьные фото 2008 -2009 уч.год\фестиваль Печенгский берег России 2008-2009\DSC01671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852936"/>
            <a:ext cx="2668686" cy="1999891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 l="13002" r="13945"/>
          <a:stretch>
            <a:fillRect/>
          </a:stretch>
        </p:blipFill>
        <p:spPr bwMode="auto">
          <a:xfrm rot="19717752">
            <a:off x="2097000" y="4467584"/>
            <a:ext cx="261979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 l="12920" r="12920"/>
          <a:stretch>
            <a:fillRect/>
          </a:stretch>
        </p:blipFill>
        <p:spPr bwMode="auto">
          <a:xfrm rot="19708667">
            <a:off x="6174254" y="4294647"/>
            <a:ext cx="2460619" cy="186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G:\ФОТО 11\школьные фото 2008 -2009 уч.год\наша школа\Копия P92101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7703" cy="1637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500066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Экологическое просвещение</a:t>
            </a:r>
            <a:endParaRPr lang="ru-RU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30" name="Picture 10" descr="G:\День Земли\IMG_3311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643050"/>
            <a:ext cx="2562227" cy="1920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1" name="Picture 11" descr="G:\День Земли\IMG_3316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257296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2" name="Picture 12" descr="G:\День Земли\IMG_3321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143380"/>
            <a:ext cx="2714644" cy="203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3" name="Picture 13" descr="G:\День Земли\IMG_3309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143380"/>
            <a:ext cx="2633798" cy="1974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8" name="Picture 18" descr="I:\шк. фото 2009 -10\день пожил человека\DSC03498_01 -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714752"/>
            <a:ext cx="1857388" cy="2478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9" name="Picture 19" descr="I:\шк. фото 2009 -10\день пожил человека\DSC03487_01 - коп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2591" y="1643050"/>
            <a:ext cx="2669183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G:\для наташи\P6190362 - копия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1288" y="134634"/>
            <a:ext cx="1873200" cy="140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G:\ФОТО 11\школьные фото 2008 -2009 уч.год\наша школа\Копия P921018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88640"/>
            <a:ext cx="1907703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4752528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tx1"/>
                </a:solidFill>
              </a:rPr>
              <a:t>Интеграция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132856"/>
            <a:ext cx="8229600" cy="237626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Состояние связанности отдельных дифференцированных частей и функций системы, организма в целое, а также процесс, ведущий к такому состоянию.</a:t>
            </a:r>
          </a:p>
          <a:p>
            <a:endParaRPr lang="ru-RU" dirty="0"/>
          </a:p>
        </p:txBody>
      </p:sp>
      <p:pic>
        <p:nvPicPr>
          <p:cNvPr id="4" name="Picture 2" descr="G:\для наташи\P619036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1288" y="0"/>
            <a:ext cx="2052712" cy="153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ASUS\Documents\22\x_a9215f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773559" cy="1330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G:\ФОТО 11\школьные фото 2008 -2009 уч.год\наша школа\Копия P92101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1931683" cy="1448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112568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G:\для наташи\P619036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1288" y="134634"/>
            <a:ext cx="1873200" cy="140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51520" y="2060848"/>
            <a:ext cx="8496944" cy="33123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Создание условий для организации учебно-воспитательного процесса на базе интеграции основного и дополнительного образования, обеспечивающего </a:t>
            </a:r>
            <a:r>
              <a:rPr lang="ru-RU" sz="2800" b="1" dirty="0" err="1" smtClean="0"/>
              <a:t>здоровьесбережение</a:t>
            </a:r>
            <a:r>
              <a:rPr lang="ru-RU" sz="2800" b="1" dirty="0" smtClean="0"/>
              <a:t>, максимально содействующие творческому развитию личности школьника</a:t>
            </a:r>
            <a:endParaRPr lang="ru-RU" sz="2800" b="1" dirty="0"/>
          </a:p>
        </p:txBody>
      </p:sp>
      <p:pic>
        <p:nvPicPr>
          <p:cNvPr id="6" name="Picture 2" descr="G:\ФОТО 11\школьные фото 2008 -2009 уч.год\наша школа\Копия P9210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1931683" cy="1520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976664" cy="106613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Расширение воспитательных возможностей урока</a:t>
            </a:r>
            <a:endParaRPr lang="ru-RU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1" y="1628800"/>
            <a:ext cx="4032448" cy="10081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Включение материалов </a:t>
            </a:r>
            <a:r>
              <a:rPr lang="ru-RU" sz="2400" dirty="0" err="1" smtClean="0"/>
              <a:t>межпредметного</a:t>
            </a:r>
            <a:r>
              <a:rPr lang="ru-RU" sz="2400" dirty="0" smtClean="0"/>
              <a:t> характера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4008" y="1628800"/>
            <a:ext cx="4104456" cy="18722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Активные формы и методы обучения (дискуссии, диспуты, деловые игры, уроки исследования и др.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2924944"/>
            <a:ext cx="4032448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Обращение к личному опыту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3861048"/>
            <a:ext cx="4032448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Усиление практической направленности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4941168"/>
            <a:ext cx="4104456" cy="1107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Использование возможностей природы, социума.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6016" y="3717032"/>
            <a:ext cx="4104456" cy="20162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Включение элементов внеурочной воспитательной работы (дидактические игры, викторины, конкурсы и др.</a:t>
            </a:r>
            <a:endParaRPr lang="ru-RU" sz="2400" dirty="0"/>
          </a:p>
        </p:txBody>
      </p:sp>
      <p:pic>
        <p:nvPicPr>
          <p:cNvPr id="11" name="Picture 2" descr="G:\для наташи\P619036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34634"/>
            <a:ext cx="1512168" cy="1134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G:\ФОТО 11\школьные фото 2008 -2009 уч.год\наша школа\Копия P9210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440161" cy="119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264696" cy="16561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Усиление интеллектуального характера </a:t>
            </a:r>
            <a:r>
              <a:rPr lang="ru-RU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внеучебной</a:t>
            </a:r>
            <a:r>
              <a:rPr lang="ru-RU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работы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3356992"/>
            <a:ext cx="7560840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Индивидуальные образовательные маршруты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4365104"/>
            <a:ext cx="7560840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Творческая деятельность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2420888"/>
            <a:ext cx="7488832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Кружковая работа</a:t>
            </a:r>
            <a:endParaRPr lang="ru-RU" sz="2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6" y="5445224"/>
            <a:ext cx="7560840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Научно-исследовательская деятельность</a:t>
            </a:r>
            <a:endParaRPr lang="ru-RU" sz="2800" dirty="0"/>
          </a:p>
        </p:txBody>
      </p:sp>
      <p:pic>
        <p:nvPicPr>
          <p:cNvPr id="10" name="Picture 2" descr="G:\для наташи\P619036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4393" y="134634"/>
            <a:ext cx="840094" cy="630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ASUS\Documents\22\x_a9215f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88641"/>
            <a:ext cx="1152128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4680520" cy="15121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Кружковая работа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ASUS\Documents\фото 2010-2011\Уроки в худ школе ноябрь\DSC_0191-1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1734099" cy="2592288"/>
          </a:xfrm>
          <a:prstGeom prst="rect">
            <a:avLst/>
          </a:prstGeom>
          <a:noFill/>
        </p:spPr>
      </p:pic>
      <p:pic>
        <p:nvPicPr>
          <p:cNvPr id="2051" name="Picture 3" descr="G:\ФОТО 11\школьные фото 2008 -2009 уч.год\кино - фото\DSC02471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204864"/>
            <a:ext cx="3099146" cy="1549574"/>
          </a:xfrm>
          <a:prstGeom prst="rect">
            <a:avLst/>
          </a:prstGeom>
          <a:noFill/>
        </p:spPr>
      </p:pic>
      <p:pic>
        <p:nvPicPr>
          <p:cNvPr id="2052" name="Picture 4" descr="G:\ФОТО 11\шк. фото 2009 -10\масленица\P2143784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365104"/>
            <a:ext cx="2670323" cy="2001118"/>
          </a:xfrm>
          <a:prstGeom prst="rect">
            <a:avLst/>
          </a:prstGeom>
          <a:noFill/>
        </p:spPr>
      </p:pic>
      <p:pic>
        <p:nvPicPr>
          <p:cNvPr id="2053" name="Picture 5" descr="G:\ФОТО 11\шк. фото 2009 -10\у нас гости дом творчества\DSC03521_01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5026" y="2940050"/>
            <a:ext cx="1709437" cy="1281038"/>
          </a:xfrm>
          <a:prstGeom prst="rect">
            <a:avLst/>
          </a:prstGeom>
          <a:noFill/>
        </p:spPr>
      </p:pic>
      <p:pic>
        <p:nvPicPr>
          <p:cNvPr id="10" name="Picture 2" descr="G:\ФОТО 11\школьные фото 2008 -2009 уч.год\наша школа\Копия P92101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0648"/>
            <a:ext cx="1931683" cy="1448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ASUS\Documents\фото 2010-2011\Последний звонок-2011\P5236712 - коп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3" y="332656"/>
            <a:ext cx="2483768" cy="1250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14290"/>
            <a:ext cx="5072098" cy="12969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Интеграция с другими учреждениями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5877272"/>
            <a:ext cx="4824536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Выездная библиотека ДК «Восход»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4221088"/>
            <a:ext cx="2195736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ГПЗ «</a:t>
            </a:r>
            <a:r>
              <a:rPr lang="ru-RU" sz="2400" dirty="0" err="1" smtClean="0"/>
              <a:t>Пасвик</a:t>
            </a:r>
            <a:r>
              <a:rPr lang="ru-RU" sz="2400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6136" y="5661248"/>
            <a:ext cx="2880320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Пограничная застава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3212976"/>
            <a:ext cx="3240360" cy="57606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Каскад </a:t>
            </a:r>
            <a:r>
              <a:rPr lang="ru-RU" sz="2400" dirty="0" err="1" smtClean="0"/>
              <a:t>Пазских</a:t>
            </a:r>
            <a:r>
              <a:rPr lang="ru-RU" sz="2400" dirty="0" smtClean="0"/>
              <a:t> ГЭС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5085184"/>
            <a:ext cx="482453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Поселковый клуб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27784" y="4221088"/>
            <a:ext cx="2880320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ДХШ № 1</a:t>
            </a:r>
            <a:endParaRPr lang="ru-RU" dirty="0"/>
          </a:p>
        </p:txBody>
      </p:sp>
      <p:pic>
        <p:nvPicPr>
          <p:cNvPr id="3074" name="Picture 2" descr="G:\ФОТО 11\фото 2010-2011\экскурсия на ГЭС\PC030255 - копия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6084168" y="1628800"/>
            <a:ext cx="2124720" cy="1593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G:\ФОТО 11\школьные фото 2008 -2009 уч.год\о.Варлама ноябрь 2008\о.Варлама 146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1754634" cy="2629017"/>
          </a:xfrm>
          <a:prstGeom prst="rect">
            <a:avLst/>
          </a:prstGeom>
          <a:noFill/>
        </p:spPr>
      </p:pic>
      <p:pic>
        <p:nvPicPr>
          <p:cNvPr id="3076" name="Picture 4" descr="G:\ФОТО 11\фото 11-12\художест. школа\DSC_0734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060848"/>
            <a:ext cx="2832864" cy="1897360"/>
          </a:xfrm>
          <a:prstGeom prst="rect">
            <a:avLst/>
          </a:prstGeom>
          <a:noFill/>
        </p:spPr>
      </p:pic>
      <p:pic>
        <p:nvPicPr>
          <p:cNvPr id="3077" name="Picture 5" descr="G:\ФОТО 11\школьные фото 2008 -2009 уч.год\9 мая\P5092449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077072"/>
            <a:ext cx="2380655" cy="1482841"/>
          </a:xfrm>
          <a:prstGeom prst="rect">
            <a:avLst/>
          </a:prstGeom>
          <a:noFill/>
        </p:spPr>
      </p:pic>
      <p:pic>
        <p:nvPicPr>
          <p:cNvPr id="15" name="Picture 2" descr="G:\ФОТО 11\школьные фото 2008 -2009 уч.год\наша школа\Копия P92101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8640"/>
            <a:ext cx="1931683" cy="1448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 descr="C:\Users\ASUS\Documents\22\x_a9215ff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60648"/>
            <a:ext cx="1773559" cy="1330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14290"/>
            <a:ext cx="5072098" cy="16305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Педагогическая модель развития творчества школьника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928802"/>
            <a:ext cx="4000528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Единство воспитания и образования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4876" y="1928802"/>
            <a:ext cx="4000528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Единство этики и эстетики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3140968"/>
            <a:ext cx="4071966" cy="16561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Преемственность содержания, форм и методов работы школы и внешкольных учреждений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51720" y="5157192"/>
            <a:ext cx="5112568" cy="12858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Создание нравственно-эстетической атмосферы в школьном коллективе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3429000"/>
            <a:ext cx="4071966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Активизация творческого потенциала педагогов и учащихся</a:t>
            </a:r>
            <a:endParaRPr lang="ru-RU" sz="2400" dirty="0"/>
          </a:p>
        </p:txBody>
      </p:sp>
      <p:pic>
        <p:nvPicPr>
          <p:cNvPr id="9" name="Picture 2" descr="G:\для наташи\P619036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1288" y="188640"/>
            <a:ext cx="2052712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G:\ФОТО 11\школьные фото 2008 -2009 уч.год\наша школа\Копия P9210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1979712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195736" y="2492896"/>
            <a:ext cx="4680520" cy="19442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Комплексный</a:t>
            </a:r>
          </a:p>
          <a:p>
            <a:pPr algn="ctr"/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международный проект</a:t>
            </a:r>
            <a:endParaRPr lang="ru-RU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96136" y="4293096"/>
            <a:ext cx="313184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Фенологическое направление</a:t>
            </a:r>
            <a:endParaRPr lang="ru-RU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43808" y="5301208"/>
            <a:ext cx="3600400" cy="15567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4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Направление экологического просвещения</a:t>
            </a:r>
          </a:p>
          <a:p>
            <a:pPr algn="ctr"/>
            <a:endParaRPr lang="ru-RU" sz="24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55776" y="188640"/>
            <a:ext cx="360040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Естественнонаучное направление</a:t>
            </a:r>
            <a:endParaRPr lang="ru-RU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1700808"/>
            <a:ext cx="3131840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Прикладное направление</a:t>
            </a:r>
            <a:endParaRPr lang="ru-RU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4293096"/>
            <a:ext cx="3203848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Историческое направление</a:t>
            </a:r>
            <a:endParaRPr lang="ru-RU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96136" y="1700808"/>
            <a:ext cx="3168352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Литературное направление</a:t>
            </a:r>
            <a:endParaRPr lang="ru-RU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Нашивка 24"/>
          <p:cNvSpPr/>
          <p:nvPr/>
        </p:nvSpPr>
        <p:spPr>
          <a:xfrm rot="19700059">
            <a:off x="1389398" y="1022427"/>
            <a:ext cx="752673" cy="159164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 rot="16200000">
            <a:off x="890871" y="3437722"/>
            <a:ext cx="752673" cy="159164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Нашивка 26"/>
          <p:cNvSpPr/>
          <p:nvPr/>
        </p:nvSpPr>
        <p:spPr>
          <a:xfrm rot="2717269">
            <a:off x="6677229" y="864538"/>
            <a:ext cx="752673" cy="159164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 rot="13542420">
            <a:off x="1607871" y="5928486"/>
            <a:ext cx="752673" cy="159164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 rot="8767519">
            <a:off x="7072758" y="5713486"/>
            <a:ext cx="752673" cy="159164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 rot="5400000">
            <a:off x="7515605" y="3437723"/>
            <a:ext cx="752673" cy="159164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259</Words>
  <Application>Microsoft Office PowerPoint</Application>
  <PresentationFormat>Экран (4:3)</PresentationFormat>
  <Paragraphs>61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Комплексный проект как интеграция общего и дополнительного образования в условиях замкнутого социума</vt:lpstr>
      <vt:lpstr>Интеграция</vt:lpstr>
      <vt:lpstr> Цель </vt:lpstr>
      <vt:lpstr>Расширение воспитательных возможностей урока</vt:lpstr>
      <vt:lpstr>Усиление интеллектуального характера внеучебной работы</vt:lpstr>
      <vt:lpstr> Кружковая работа </vt:lpstr>
      <vt:lpstr> Интеграция с другими учреждениями </vt:lpstr>
      <vt:lpstr> Педагогическая модель развития творчества школьника </vt:lpstr>
      <vt:lpstr>Слайд 9</vt:lpstr>
      <vt:lpstr>Фенологическое</vt:lpstr>
      <vt:lpstr>Литературное</vt:lpstr>
      <vt:lpstr>Прикладное</vt:lpstr>
      <vt:lpstr>Естественнонаучное</vt:lpstr>
      <vt:lpstr>Историческое</vt:lpstr>
      <vt:lpstr>Экологическое просвещение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1</cp:lastModifiedBy>
  <cp:revision>71</cp:revision>
  <dcterms:created xsi:type="dcterms:W3CDTF">2011-11-21T10:40:59Z</dcterms:created>
  <dcterms:modified xsi:type="dcterms:W3CDTF">2012-09-19T17:44:36Z</dcterms:modified>
</cp:coreProperties>
</file>