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5308-4DB1-4CD1-A7D0-851B35487784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5BFA-269F-4CAC-A4A2-D87A1036E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0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5308-4DB1-4CD1-A7D0-851B35487784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5BFA-269F-4CAC-A4A2-D87A1036E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13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5308-4DB1-4CD1-A7D0-851B35487784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5BFA-269F-4CAC-A4A2-D87A1036E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92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5308-4DB1-4CD1-A7D0-851B35487784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5BFA-269F-4CAC-A4A2-D87A1036E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82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5308-4DB1-4CD1-A7D0-851B35487784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5BFA-269F-4CAC-A4A2-D87A1036E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4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5308-4DB1-4CD1-A7D0-851B35487784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5BFA-269F-4CAC-A4A2-D87A1036E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80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5308-4DB1-4CD1-A7D0-851B35487784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5BFA-269F-4CAC-A4A2-D87A1036E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86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5308-4DB1-4CD1-A7D0-851B35487784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5BFA-269F-4CAC-A4A2-D87A1036E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40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5308-4DB1-4CD1-A7D0-851B35487784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5BFA-269F-4CAC-A4A2-D87A1036E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6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5308-4DB1-4CD1-A7D0-851B35487784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5BFA-269F-4CAC-A4A2-D87A1036E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00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5308-4DB1-4CD1-A7D0-851B35487784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5BFA-269F-4CAC-A4A2-D87A1036E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321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55308-4DB1-4CD1-A7D0-851B35487784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E5BFA-269F-4CAC-A4A2-D87A1036E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68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54868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Непременные спутники творчества</a:t>
            </a:r>
            <a:endParaRPr lang="ru-RU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2" y="1010345"/>
            <a:ext cx="3717793" cy="278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2" y="3879307"/>
            <a:ext cx="3817989" cy="273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84" y="979961"/>
            <a:ext cx="3553419" cy="266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83" y="3877588"/>
            <a:ext cx="3805683" cy="250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19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Талант</a:t>
            </a:r>
            <a:r>
              <a:rPr lang="ru-RU" dirty="0" smtClean="0"/>
              <a:t> — определённые способности, которые раскрываются с приобретением навыка и опыта. Современные учёные выделяют определенные типы таланта, которыми обладают люди в той или иной степени. В начале 1980-х годов </a:t>
            </a:r>
            <a:r>
              <a:rPr lang="ru-RU" dirty="0" err="1" smtClean="0"/>
              <a:t>Говард</a:t>
            </a:r>
            <a:r>
              <a:rPr lang="ru-RU" dirty="0" smtClean="0"/>
              <a:t> </a:t>
            </a:r>
            <a:r>
              <a:rPr lang="ru-RU" dirty="0" err="1" smtClean="0"/>
              <a:t>Гарднер</a:t>
            </a:r>
            <a:r>
              <a:rPr lang="ru-RU" dirty="0" smtClean="0"/>
              <a:t> написал книгу «Рамки ума». В этой книге он определил девять типов таланта, интеллекта:</a:t>
            </a:r>
          </a:p>
          <a:p>
            <a:r>
              <a:rPr lang="ru-RU" b="1" dirty="0" smtClean="0"/>
              <a:t>вербально-лингвистический</a:t>
            </a:r>
            <a:r>
              <a:rPr lang="ru-RU" dirty="0" smtClean="0"/>
              <a:t> (отвечает за способность писать и читать, присущ журналистам, писателям и </a:t>
            </a:r>
            <a:r>
              <a:rPr lang="ru-RU" dirty="0" err="1" smtClean="0"/>
              <a:t>юристам,лингвистам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цифровой </a:t>
            </a:r>
            <a:r>
              <a:rPr lang="ru-RU" dirty="0" smtClean="0"/>
              <a:t>(характерен для математиков, программистов)</a:t>
            </a:r>
          </a:p>
          <a:p>
            <a:r>
              <a:rPr lang="ru-RU" b="1" dirty="0" smtClean="0"/>
              <a:t>слуховой </a:t>
            </a:r>
            <a:r>
              <a:rPr lang="ru-RU" dirty="0" smtClean="0"/>
              <a:t>(музыканты, лингвисты, языковеды)</a:t>
            </a:r>
          </a:p>
          <a:p>
            <a:r>
              <a:rPr lang="ru-RU" b="1" dirty="0" smtClean="0"/>
              <a:t>пространственный</a:t>
            </a:r>
            <a:r>
              <a:rPr lang="ru-RU" dirty="0" smtClean="0"/>
              <a:t> (присущ дизайнерам и художникам)</a:t>
            </a:r>
          </a:p>
          <a:p>
            <a:r>
              <a:rPr lang="ru-RU" b="1" dirty="0" smtClean="0"/>
              <a:t>физический</a:t>
            </a:r>
            <a:r>
              <a:rPr lang="ru-RU" dirty="0" smtClean="0"/>
              <a:t> (им наделены спортсмены и танцоры, эти люди легче обучаются на практике)</a:t>
            </a:r>
          </a:p>
          <a:p>
            <a:r>
              <a:rPr lang="ru-RU" b="1" dirty="0" smtClean="0"/>
              <a:t>личностный </a:t>
            </a:r>
            <a:r>
              <a:rPr lang="ru-RU" dirty="0" smtClean="0"/>
              <a:t>(его также называют эмоциональным; отвечает за то, что человек говорит сам себе)</a:t>
            </a:r>
          </a:p>
          <a:p>
            <a:r>
              <a:rPr lang="ru-RU" b="1" dirty="0" smtClean="0"/>
              <a:t>межличностный</a:t>
            </a:r>
            <a:r>
              <a:rPr lang="ru-RU" dirty="0" smtClean="0"/>
              <a:t> (люди с этим талантом часто становятся политиками, ораторами, торговцами, актёрами)</a:t>
            </a:r>
          </a:p>
          <a:p>
            <a:r>
              <a:rPr lang="ru-RU" b="1" dirty="0" smtClean="0"/>
              <a:t>талант окружающей среды </a:t>
            </a:r>
            <a:r>
              <a:rPr lang="ru-RU" dirty="0" smtClean="0"/>
              <a:t>(этим талантом бывают наделены дрессировщики, земледельцы).</a:t>
            </a:r>
          </a:p>
          <a:p>
            <a:r>
              <a:rPr lang="ru-RU" b="1" dirty="0" smtClean="0"/>
              <a:t>предпринимательский - талант </a:t>
            </a:r>
            <a:r>
              <a:rPr lang="ru-RU" dirty="0" smtClean="0"/>
              <a:t>(мышление нового поколения, навязанного временем и деньгами).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11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8064896" cy="18002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Вдохновение</a:t>
            </a:r>
            <a:r>
              <a:rPr lang="ru-RU" dirty="0" smtClean="0">
                <a:solidFill>
                  <a:schemeClr val="tx1"/>
                </a:solidFill>
              </a:rPr>
              <a:t> — особое состояние человека, которое характеризуется, с одной стороны, высокой производительностью, с другой — огромным подъёмом и напряжением сил человека. Является типичной чертой и составным элементом творчества.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874" y="2097400"/>
            <a:ext cx="3832820" cy="412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97400"/>
            <a:ext cx="2736304" cy="421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99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9308" y="757642"/>
            <a:ext cx="81971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Озарение </a:t>
            </a:r>
            <a:r>
              <a:rPr lang="ru-RU" dirty="0" smtClean="0"/>
              <a:t>- (догадка, </a:t>
            </a:r>
            <a:r>
              <a:rPr lang="ru-RU" dirty="0" err="1" smtClean="0"/>
              <a:t>инсайт</a:t>
            </a:r>
            <a:r>
              <a:rPr lang="ru-RU" dirty="0" smtClean="0"/>
              <a:t>) внезапное, мгновенно возникающее и </a:t>
            </a:r>
            <a:r>
              <a:rPr lang="ru-RU" dirty="0" err="1" smtClean="0"/>
              <a:t>невыводимое</a:t>
            </a:r>
            <a:r>
              <a:rPr lang="ru-RU" dirty="0" smtClean="0"/>
              <a:t> из прошлого опыта новое понимание, постижение существенных отношений, задач, проблем и структуры ситуации в целом, посредством коего достигается осмысленное решение проблемы.…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39515"/>
            <a:ext cx="5826224" cy="430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72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СТАРА́НИЕ</a:t>
            </a:r>
            <a:r>
              <a:rPr lang="ru-RU" dirty="0" smtClean="0"/>
              <a:t>, -я, ср. Стремление выполнить что-н. хорошо, добросовестно. </a:t>
            </a:r>
            <a:r>
              <a:rPr lang="ru-RU" dirty="0"/>
              <a:t>У</a:t>
            </a:r>
            <a:r>
              <a:rPr lang="ru-RU" dirty="0" smtClean="0"/>
              <a:t>силие, прилагаемое для достижения каких-либо результатов, стремление достичь хороших результатов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42" y="1556792"/>
            <a:ext cx="66675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5315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267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3</cp:revision>
  <dcterms:created xsi:type="dcterms:W3CDTF">2012-09-26T15:31:00Z</dcterms:created>
  <dcterms:modified xsi:type="dcterms:W3CDTF">2012-09-26T15:45:09Z</dcterms:modified>
</cp:coreProperties>
</file>