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B331-F513-461F-8344-D511BEEA6103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0CA8F-FF79-4EEA-850B-46ADE9733D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500066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Рассмотрим два угла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000636"/>
            <a:ext cx="6400800" cy="10715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сравнить эти углы?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214414" y="1928802"/>
            <a:ext cx="2921335" cy="2646595"/>
            <a:chOff x="1071538" y="1857364"/>
            <a:chExt cx="2921335" cy="2646595"/>
          </a:xfrm>
        </p:grpSpPr>
        <p:cxnSp>
          <p:nvCxnSpPr>
            <p:cNvPr id="5" name="Прямая соединительная линия 4"/>
            <p:cNvCxnSpPr>
              <a:endCxn id="17" idx="0"/>
            </p:cNvCxnSpPr>
            <p:nvPr/>
          </p:nvCxnSpPr>
          <p:spPr>
            <a:xfrm>
              <a:off x="1428728" y="3857628"/>
              <a:ext cx="231792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428728" y="2143116"/>
              <a:ext cx="1785950" cy="17145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500298" y="1857364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71538" y="321468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0430" y="3857628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929190" y="857232"/>
            <a:ext cx="3661363" cy="2932347"/>
            <a:chOff x="4929190" y="857232"/>
            <a:chExt cx="3661363" cy="2932347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14942" y="3286124"/>
              <a:ext cx="300039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214942" y="1357298"/>
              <a:ext cx="2000264" cy="192882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643702" y="857232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29190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72462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57214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Наложить один угол на другой.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85728"/>
            <a:ext cx="8229600" cy="1797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Попытаемся совместить эти углы.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 это можно сделать?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5000628" y="2000240"/>
            <a:ext cx="3661363" cy="2932347"/>
            <a:chOff x="4929190" y="857232"/>
            <a:chExt cx="3661363" cy="2932347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14942" y="3286124"/>
              <a:ext cx="300039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214942" y="1357298"/>
              <a:ext cx="2000264" cy="192882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643702" y="857232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9190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72462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071538" y="2857496"/>
            <a:ext cx="2921335" cy="2646595"/>
            <a:chOff x="1071538" y="1857364"/>
            <a:chExt cx="2921335" cy="2646595"/>
          </a:xfrm>
        </p:grpSpPr>
        <p:cxnSp>
          <p:nvCxnSpPr>
            <p:cNvPr id="18" name="Прямая соединительная линия 17"/>
            <p:cNvCxnSpPr>
              <a:endCxn id="22" idx="0"/>
            </p:cNvCxnSpPr>
            <p:nvPr/>
          </p:nvCxnSpPr>
          <p:spPr>
            <a:xfrm>
              <a:off x="1428728" y="3857628"/>
              <a:ext cx="231792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428728" y="2143116"/>
              <a:ext cx="1785950" cy="17145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00298" y="1857364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71538" y="321468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0430" y="3857628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85728"/>
            <a:ext cx="8229600" cy="1797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Совмещаем углы,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накладывая один на другой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000628" y="2000240"/>
            <a:ext cx="3661363" cy="2932347"/>
            <a:chOff x="4929190" y="857232"/>
            <a:chExt cx="3661363" cy="2932347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14942" y="3286124"/>
              <a:ext cx="300039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214942" y="1357298"/>
              <a:ext cx="2000264" cy="192882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643702" y="857232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9190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72462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929190" y="2428868"/>
            <a:ext cx="2921335" cy="2646595"/>
            <a:chOff x="1071538" y="1857364"/>
            <a:chExt cx="2921335" cy="2646595"/>
          </a:xfrm>
        </p:grpSpPr>
        <p:cxnSp>
          <p:nvCxnSpPr>
            <p:cNvPr id="18" name="Прямая соединительная линия 17"/>
            <p:cNvCxnSpPr>
              <a:endCxn id="22" idx="0"/>
            </p:cNvCxnSpPr>
            <p:nvPr/>
          </p:nvCxnSpPr>
          <p:spPr>
            <a:xfrm>
              <a:off x="1428728" y="3857628"/>
              <a:ext cx="231792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428728" y="2143116"/>
              <a:ext cx="1785950" cy="17145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00298" y="1857364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71538" y="321468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0430" y="3857628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28662" y="5286388"/>
            <a:ext cx="3451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Сделайте вывод.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85728"/>
            <a:ext cx="8229600" cy="1797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Совмещаем углы,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накладывая один на другой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000628" y="2000240"/>
            <a:ext cx="3661363" cy="2932347"/>
            <a:chOff x="4929190" y="857232"/>
            <a:chExt cx="3661363" cy="293234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5214942" y="3286124"/>
              <a:ext cx="300039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214942" y="1357298"/>
              <a:ext cx="2000264" cy="192882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643702" y="857232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29190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72462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929190" y="2428868"/>
            <a:ext cx="2921335" cy="2646595"/>
            <a:chOff x="1071538" y="1857364"/>
            <a:chExt cx="2921335" cy="2646595"/>
          </a:xfrm>
        </p:grpSpPr>
        <p:cxnSp>
          <p:nvCxnSpPr>
            <p:cNvPr id="12" name="Прямая соединительная линия 11"/>
            <p:cNvCxnSpPr>
              <a:endCxn id="16" idx="0"/>
            </p:cNvCxnSpPr>
            <p:nvPr/>
          </p:nvCxnSpPr>
          <p:spPr>
            <a:xfrm>
              <a:off x="1428728" y="3857628"/>
              <a:ext cx="231792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428728" y="2143116"/>
              <a:ext cx="1785950" cy="17145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00298" y="1857364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71538" y="321468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00430" y="3857628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00034" y="2143116"/>
            <a:ext cx="45369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угла равны, если </a:t>
            </a:r>
          </a:p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можно совместить </a:t>
            </a:r>
          </a:p>
          <a:p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аложением.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5357826"/>
            <a:ext cx="6930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если углы не совмещаются, как </a:t>
            </a:r>
          </a:p>
          <a:p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равнить два угла?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14282" y="1643050"/>
            <a:ext cx="3661363" cy="2932347"/>
            <a:chOff x="4929190" y="857232"/>
            <a:chExt cx="3661363" cy="293234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214942" y="3286124"/>
              <a:ext cx="300039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5214942" y="1357298"/>
              <a:ext cx="2000264" cy="192882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643702" y="857232"/>
              <a:ext cx="595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29190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72462" y="3143248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285728"/>
            <a:ext cx="8229600" cy="1797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Совмещаем углы,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накладывая один на другой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</a:t>
            </a:r>
            <a:r>
              <a:rPr lang="ru-RU" sz="3600" baseline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ак, чтобы совместилась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одна их сторон углов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42844" y="2571744"/>
            <a:ext cx="3214710" cy="2146529"/>
            <a:chOff x="1071538" y="2357430"/>
            <a:chExt cx="3214710" cy="2146529"/>
          </a:xfrm>
        </p:grpSpPr>
        <p:cxnSp>
          <p:nvCxnSpPr>
            <p:cNvPr id="18" name="Прямая соединительная линия 17"/>
            <p:cNvCxnSpPr>
              <a:endCxn id="22" idx="0"/>
            </p:cNvCxnSpPr>
            <p:nvPr/>
          </p:nvCxnSpPr>
          <p:spPr>
            <a:xfrm>
              <a:off x="1428728" y="3857628"/>
              <a:ext cx="231792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428728" y="2428868"/>
              <a:ext cx="2857520" cy="14287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928926" y="235743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71538" y="321468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0430" y="3857628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303042" y="1500174"/>
            <a:ext cx="5840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Понятно, что углы не равны.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4810" y="2428868"/>
            <a:ext cx="40632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целиком</a:t>
            </a:r>
          </a:p>
          <a:p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казался внутри </a:t>
            </a:r>
          </a:p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угла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MNK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поэтому</a:t>
            </a: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говорят,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1538" y="4929198"/>
            <a:ext cx="7490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угол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меньше угла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MNK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71802" y="5534561"/>
            <a:ext cx="38849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∠ </a:t>
            </a:r>
            <a:r>
              <a:rPr lang="en-US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ABC &lt; </a:t>
            </a:r>
            <a:r>
              <a:rPr lang="ru-RU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∠</a:t>
            </a:r>
            <a:r>
              <a:rPr lang="en-US" sz="4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MNK</a:t>
            </a:r>
            <a:endParaRPr lang="ru-RU" sz="40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135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Рассмотрим два угла</vt:lpstr>
      <vt:lpstr>Наложить один угол на другой.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Рассмотрим два угла</dc:title>
  <dc:creator>\</dc:creator>
  <cp:lastModifiedBy>\</cp:lastModifiedBy>
  <cp:revision>18</cp:revision>
  <dcterms:created xsi:type="dcterms:W3CDTF">2010-01-11T16:20:51Z</dcterms:created>
  <dcterms:modified xsi:type="dcterms:W3CDTF">2010-01-11T18:50:52Z</dcterms:modified>
</cp:coreProperties>
</file>