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9946B1-D484-4578-8070-5DF48B6667DF}" type="datetimeFigureOut">
              <a:rPr lang="ru-RU" smtClean="0"/>
              <a:pPr/>
              <a:t>26.08.2011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7239000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к уроку</a:t>
            </a:r>
            <a:br>
              <a:rPr lang="ru-RU" dirty="0" smtClean="0"/>
            </a:br>
            <a:r>
              <a:rPr lang="ru-RU" dirty="0" smtClean="0"/>
              <a:t> по     теме     </a:t>
            </a:r>
            <a:r>
              <a:rPr lang="ru-RU" b="0" dirty="0" smtClean="0"/>
              <a:t>	«Частицы»</a:t>
            </a:r>
            <a:endParaRPr lang="ru-RU" b="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071810"/>
            <a:ext cx="7239000" cy="3383926"/>
          </a:xfrm>
        </p:spPr>
        <p:txBody>
          <a:bodyPr/>
          <a:lstStyle/>
          <a:p>
            <a:r>
              <a:rPr lang="ru-RU" dirty="0" smtClean="0"/>
              <a:t>Автор </a:t>
            </a:r>
            <a:r>
              <a:rPr lang="ru-RU" b="1" dirty="0" smtClean="0"/>
              <a:t>– Привезенцева Татьяна Петровна</a:t>
            </a:r>
            <a:r>
              <a:rPr lang="ru-RU" dirty="0" smtClean="0"/>
              <a:t>,    учитель русского языка и литературы</a:t>
            </a:r>
          </a:p>
          <a:p>
            <a:pPr>
              <a:buNone/>
            </a:pPr>
            <a:r>
              <a:rPr lang="ru-RU" dirty="0" smtClean="0"/>
              <a:t>   ГОУ лицей № 329 Невского района </a:t>
            </a:r>
          </a:p>
          <a:p>
            <a:pPr>
              <a:buNone/>
            </a:pPr>
            <a:r>
              <a:rPr lang="ru-RU" dirty="0" smtClean="0"/>
              <a:t>   г. Санкт- Петербурга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70652" cy="92869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Частица - служебная часть речи, которая вносит    различные оттенки значения в предложение или служит для образования форм слова </a:t>
            </a:r>
            <a:br>
              <a:rPr lang="ru-RU" sz="2000" dirty="0" smtClean="0"/>
            </a:br>
            <a:r>
              <a:rPr lang="ru-RU" sz="2000" dirty="0" smtClean="0"/>
              <a:t>                                   Разряды частиц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u="sng" dirty="0" smtClean="0"/>
              <a:t>Формообразующие частицы служат для образования форм </a:t>
            </a:r>
            <a:r>
              <a:rPr lang="ru-RU" sz="1800" dirty="0" smtClean="0"/>
              <a:t>слова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-Условного наклонения (БЫ. Б)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-Повелительного наклонения (ДА, ДАВАЙ, ДАВАЙТЕ, ПУСТЬ, ПУСКАЙ)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-Степеней сравнения прилагательных (БОЛЕЕ, МЕНЕЕ, САМЫЙ)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-Степеней сравнения наречий (БОЛЕЕ, МЕНЕЕ, САМЫЙ)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643050"/>
            <a:ext cx="3520440" cy="459740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u="sng" dirty="0" smtClean="0"/>
              <a:t> Смысловые частицы вносят различные смысловые оттенки в предложение, выражают чувства и отношение  говорящего к тому, о чем говорится в предложении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dirty="0" smtClean="0"/>
              <a:t>-вопрос</a:t>
            </a:r>
          </a:p>
          <a:p>
            <a:pPr>
              <a:buNone/>
            </a:pPr>
            <a:r>
              <a:rPr lang="ru-RU" sz="1800" dirty="0" smtClean="0"/>
              <a:t>-восклицание</a:t>
            </a:r>
          </a:p>
          <a:p>
            <a:pPr>
              <a:buNone/>
            </a:pPr>
            <a:r>
              <a:rPr lang="ru-RU" sz="1800" dirty="0" smtClean="0"/>
              <a:t>-указание</a:t>
            </a:r>
          </a:p>
          <a:p>
            <a:pPr>
              <a:buNone/>
            </a:pPr>
            <a:r>
              <a:rPr lang="ru-RU" sz="1800" dirty="0" smtClean="0"/>
              <a:t>-сомнение</a:t>
            </a:r>
          </a:p>
          <a:p>
            <a:pPr>
              <a:buNone/>
            </a:pPr>
            <a:r>
              <a:rPr lang="ru-RU" sz="1800" dirty="0" smtClean="0"/>
              <a:t>-уточнение</a:t>
            </a:r>
          </a:p>
          <a:p>
            <a:pPr>
              <a:buNone/>
            </a:pPr>
            <a:r>
              <a:rPr lang="ru-RU" sz="1800" dirty="0" smtClean="0"/>
              <a:t>-усиление</a:t>
            </a:r>
          </a:p>
          <a:p>
            <a:pPr>
              <a:buNone/>
            </a:pPr>
            <a:r>
              <a:rPr lang="ru-RU" sz="1800" dirty="0" smtClean="0"/>
              <a:t>-отрицание</a:t>
            </a:r>
          </a:p>
          <a:p>
            <a:pPr>
              <a:buNone/>
            </a:pPr>
            <a:r>
              <a:rPr lang="ru-RU" sz="1800" dirty="0" smtClean="0"/>
              <a:t>-смягчение требования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Формообразующие частицы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*</a:t>
            </a:r>
            <a:r>
              <a:rPr lang="ru-RU" b="1" i="1" dirty="0" smtClean="0"/>
              <a:t>Да</a:t>
            </a:r>
            <a:r>
              <a:rPr lang="ru-RU" i="1" dirty="0" smtClean="0"/>
              <a:t> здравствует солнце! </a:t>
            </a:r>
            <a:r>
              <a:rPr lang="ru-RU" b="1" i="1" dirty="0" smtClean="0"/>
              <a:t>Да</a:t>
            </a:r>
            <a:r>
              <a:rPr lang="ru-RU" i="1" dirty="0" smtClean="0"/>
              <a:t> скроется тьма!</a:t>
            </a:r>
          </a:p>
          <a:p>
            <a:pPr>
              <a:buNone/>
            </a:pPr>
            <a:r>
              <a:rPr lang="ru-RU" i="1" dirty="0" smtClean="0"/>
              <a:t>                                               (А.С.Пушкин)</a:t>
            </a:r>
          </a:p>
          <a:p>
            <a:pPr>
              <a:buNone/>
            </a:pPr>
            <a:r>
              <a:rPr lang="ru-RU" i="1" dirty="0" smtClean="0"/>
              <a:t>*Мама! С именем этим </a:t>
            </a:r>
          </a:p>
          <a:p>
            <a:pPr>
              <a:buNone/>
            </a:pPr>
            <a:r>
              <a:rPr lang="ru-RU" i="1" dirty="0" smtClean="0"/>
              <a:t> Я </a:t>
            </a:r>
            <a:r>
              <a:rPr lang="ru-RU" b="1" i="1" dirty="0" smtClean="0"/>
              <a:t>бы</a:t>
            </a:r>
            <a:r>
              <a:rPr lang="ru-RU" i="1" dirty="0" smtClean="0"/>
              <a:t> хотел подняться в ракете…(</a:t>
            </a:r>
            <a:r>
              <a:rPr lang="ru-RU" i="1" dirty="0" err="1" smtClean="0"/>
              <a:t>К.Ибряев</a:t>
            </a:r>
            <a:r>
              <a:rPr lang="ru-RU" i="1" dirty="0" smtClean="0"/>
              <a:t>)</a:t>
            </a:r>
          </a:p>
          <a:p>
            <a:pPr>
              <a:buNone/>
            </a:pPr>
            <a:r>
              <a:rPr lang="ru-RU" i="1" dirty="0" smtClean="0"/>
              <a:t>*</a:t>
            </a:r>
            <a:r>
              <a:rPr lang="ru-RU" b="1" i="1" dirty="0" smtClean="0"/>
              <a:t>Пусть</a:t>
            </a:r>
            <a:r>
              <a:rPr lang="ru-RU" i="1" dirty="0" smtClean="0"/>
              <a:t> меня научат.</a:t>
            </a:r>
          </a:p>
          <a:p>
            <a:pPr>
              <a:buNone/>
            </a:pPr>
            <a:r>
              <a:rPr lang="ru-RU" i="1" dirty="0" smtClean="0"/>
              <a:t>*Приехали </a:t>
            </a:r>
            <a:r>
              <a:rPr lang="ru-RU" b="1" i="1" dirty="0" smtClean="0"/>
              <a:t>бы</a:t>
            </a:r>
            <a:r>
              <a:rPr lang="ru-RU" i="1" dirty="0" smtClean="0"/>
              <a:t> сегодня артисты.</a:t>
            </a:r>
          </a:p>
          <a:p>
            <a:pPr>
              <a:buNone/>
            </a:pPr>
            <a:r>
              <a:rPr lang="ru-RU" i="1" dirty="0" smtClean="0"/>
              <a:t>*</a:t>
            </a:r>
            <a:r>
              <a:rPr lang="ru-RU" b="1" i="1" dirty="0" smtClean="0"/>
              <a:t>Пускай</a:t>
            </a:r>
            <a:r>
              <a:rPr lang="ru-RU" i="1" dirty="0" smtClean="0"/>
              <a:t> мальчики встретят артистов у ворот школы.</a:t>
            </a:r>
          </a:p>
          <a:p>
            <a:pPr>
              <a:buNone/>
            </a:pPr>
            <a:r>
              <a:rPr lang="ru-RU" i="1" dirty="0" smtClean="0"/>
              <a:t>*</a:t>
            </a:r>
            <a:r>
              <a:rPr lang="ru-RU" b="1" i="1" dirty="0" smtClean="0"/>
              <a:t>Давайте</a:t>
            </a:r>
            <a:r>
              <a:rPr lang="ru-RU" i="1" dirty="0" smtClean="0"/>
              <a:t> включим в программу вечера народные  песни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642942"/>
          </a:xfrm>
        </p:spPr>
        <p:txBody>
          <a:bodyPr/>
          <a:lstStyle/>
          <a:p>
            <a:r>
              <a:rPr lang="ru-RU" dirty="0" smtClean="0"/>
              <a:t>     Смысловые частицы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-Вопрос (ЛИ, РАЗВЕ, НЕУЖЕЛИ)</a:t>
            </a:r>
          </a:p>
          <a:p>
            <a:pPr>
              <a:buNone/>
            </a:pPr>
            <a:r>
              <a:rPr lang="ru-RU" dirty="0" smtClean="0"/>
              <a:t>-Восклицание (ЧТО ЗА, КАК)</a:t>
            </a:r>
          </a:p>
          <a:p>
            <a:pPr>
              <a:buNone/>
            </a:pPr>
            <a:r>
              <a:rPr lang="ru-RU" dirty="0" smtClean="0"/>
              <a:t>-Указание (ВОТ (А ВОТ), ВОН (А ВОН) )</a:t>
            </a:r>
          </a:p>
          <a:p>
            <a:pPr>
              <a:buNone/>
            </a:pPr>
            <a:r>
              <a:rPr lang="ru-RU" dirty="0" smtClean="0"/>
              <a:t>-Сомнение (ВРЯД ЛИ, ЕДВА ЛИ)</a:t>
            </a:r>
          </a:p>
          <a:p>
            <a:pPr>
              <a:buNone/>
            </a:pPr>
            <a:r>
              <a:rPr lang="ru-RU" dirty="0" smtClean="0"/>
              <a:t>-Уточнение ( ИМЕННО, КАК РАЗ)</a:t>
            </a:r>
          </a:p>
          <a:p>
            <a:pPr>
              <a:buNone/>
            </a:pPr>
            <a:r>
              <a:rPr lang="ru-RU" dirty="0" smtClean="0"/>
              <a:t>-Выделение, ограничение ( ТОЛЬКО, ЛИШЬ, ИСКЛЮЧИТЕЛЬНО, ПОЧТИ)</a:t>
            </a:r>
          </a:p>
          <a:p>
            <a:pPr>
              <a:buNone/>
            </a:pPr>
            <a:r>
              <a:rPr lang="ru-RU" dirty="0" smtClean="0"/>
              <a:t>-Усиление ( ДАЖЕ, ДАЖЕ И, НИ , И, ЖЕ, ВЕДЬ, УЖ, ВСЕ, ВСЕ-ТАКИ, -ТО)</a:t>
            </a:r>
          </a:p>
          <a:p>
            <a:pPr>
              <a:buNone/>
            </a:pPr>
            <a:r>
              <a:rPr lang="ru-RU" dirty="0" smtClean="0"/>
              <a:t>-Отрицание (НЕ,НИ)</a:t>
            </a:r>
          </a:p>
          <a:p>
            <a:pPr>
              <a:buNone/>
            </a:pPr>
            <a:r>
              <a:rPr lang="ru-RU" dirty="0" smtClean="0"/>
              <a:t>-Смягчение требования (-КА)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Написание частиц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3500438"/>
            <a:ext cx="3520440" cy="2824162"/>
          </a:xfrm>
        </p:spPr>
        <p:txBody>
          <a:bodyPr/>
          <a:lstStyle/>
          <a:p>
            <a:r>
              <a:rPr lang="ru-RU" dirty="0" smtClean="0"/>
              <a:t>Прочитай то же стихотворение, </a:t>
            </a:r>
          </a:p>
          <a:p>
            <a:r>
              <a:rPr lang="ru-RU" dirty="0" smtClean="0"/>
              <a:t>с которым ты выступал на вечере.</a:t>
            </a:r>
          </a:p>
          <a:p>
            <a:r>
              <a:rPr lang="ru-RU" dirty="0" smtClean="0"/>
              <a:t>На партах ни царапинки.</a:t>
            </a:r>
          </a:p>
          <a:p>
            <a:r>
              <a:rPr lang="ru-RU" dirty="0" smtClean="0"/>
              <a:t>Не сводили с них глаз.</a:t>
            </a:r>
          </a:p>
          <a:p>
            <a:r>
              <a:rPr lang="ru-RU" dirty="0" smtClean="0"/>
              <a:t>Понравился ли тебе фильм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3500438"/>
            <a:ext cx="3520440" cy="2824162"/>
          </a:xfrm>
        </p:spPr>
        <p:txBody>
          <a:bodyPr/>
          <a:lstStyle/>
          <a:p>
            <a:r>
              <a:rPr lang="ru-RU" dirty="0" smtClean="0"/>
              <a:t>А мы –то старались!</a:t>
            </a:r>
          </a:p>
          <a:p>
            <a:r>
              <a:rPr lang="ru-RU" dirty="0" smtClean="0"/>
              <a:t>Задачу –то решил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Решил –то быстро.</a:t>
            </a:r>
          </a:p>
          <a:p>
            <a:r>
              <a:rPr lang="ru-RU" dirty="0" smtClean="0"/>
              <a:t>Вскипяти –</a:t>
            </a:r>
            <a:r>
              <a:rPr lang="ru-RU" dirty="0" err="1" smtClean="0"/>
              <a:t>ка</a:t>
            </a:r>
            <a:r>
              <a:rPr lang="ru-RU" dirty="0" smtClean="0"/>
              <a:t> чай!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000108"/>
            <a:ext cx="3520440" cy="3286148"/>
          </a:xfrm>
        </p:spPr>
        <p:txBody>
          <a:bodyPr/>
          <a:lstStyle/>
          <a:p>
            <a:r>
              <a:rPr lang="ru-RU" dirty="0" smtClean="0"/>
              <a:t>Раздельное</a:t>
            </a:r>
          </a:p>
          <a:p>
            <a:pPr>
              <a:buNone/>
            </a:pPr>
            <a:r>
              <a:rPr lang="ru-RU" dirty="0" smtClean="0"/>
              <a:t>*Частицы   БЫ, ЛИ, ЖЕ</a:t>
            </a:r>
          </a:p>
          <a:p>
            <a:pPr>
              <a:buNone/>
            </a:pPr>
            <a:r>
              <a:rPr lang="ru-RU" dirty="0" smtClean="0"/>
              <a:t>*Частицы   НЕ, НИ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143372" y="1000108"/>
            <a:ext cx="3520440" cy="2571768"/>
          </a:xfrm>
        </p:spPr>
        <p:txBody>
          <a:bodyPr/>
          <a:lstStyle/>
          <a:p>
            <a:r>
              <a:rPr lang="ru-RU" dirty="0" smtClean="0"/>
              <a:t>Дефисное</a:t>
            </a:r>
          </a:p>
          <a:p>
            <a:pPr>
              <a:buNone/>
            </a:pPr>
            <a:r>
              <a:rPr lang="ru-RU" dirty="0" smtClean="0"/>
              <a:t>*Частица   –ТО</a:t>
            </a:r>
          </a:p>
          <a:p>
            <a:pPr>
              <a:buNone/>
            </a:pPr>
            <a:r>
              <a:rPr lang="ru-RU" dirty="0" smtClean="0"/>
              <a:t>*Частица   –КА </a:t>
            </a:r>
          </a:p>
          <a:p>
            <a:pPr>
              <a:buNone/>
            </a:pPr>
            <a:r>
              <a:rPr lang="ru-RU" dirty="0" smtClean="0"/>
              <a:t>                 с глаголами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Отрицательные частицы</a:t>
            </a:r>
            <a:br>
              <a:rPr lang="ru-RU" dirty="0" smtClean="0"/>
            </a:br>
            <a:r>
              <a:rPr lang="ru-RU" dirty="0" smtClean="0"/>
              <a:t>                </a:t>
            </a:r>
            <a:r>
              <a:rPr lang="ru-RU" b="0" dirty="0" smtClean="0"/>
              <a:t>не </a:t>
            </a:r>
            <a:r>
              <a:rPr lang="ru-RU" dirty="0" smtClean="0"/>
              <a:t>    и     </a:t>
            </a:r>
            <a:r>
              <a:rPr lang="ru-RU" b="0" dirty="0" smtClean="0"/>
              <a:t>ни</a:t>
            </a:r>
            <a:endParaRPr lang="ru-RU" b="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Частица НЕ придает отрицательное значение всему предложению или отдельным его членам.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Не</a:t>
            </a:r>
            <a:r>
              <a:rPr lang="ru-RU" i="1" dirty="0" smtClean="0"/>
              <a:t> бывать этому.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За лесом </a:t>
            </a:r>
            <a:r>
              <a:rPr lang="ru-RU" b="1" i="1" dirty="0" smtClean="0"/>
              <a:t>не</a:t>
            </a:r>
            <a:r>
              <a:rPr lang="ru-RU" i="1" dirty="0" smtClean="0"/>
              <a:t> большой, а маленький овраг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Частица НИ служит для выражения отрицания в предложениях без подлежащего.</a:t>
            </a:r>
          </a:p>
          <a:p>
            <a:pPr>
              <a:buNone/>
            </a:pPr>
            <a:r>
              <a:rPr lang="ru-RU" i="1" dirty="0" smtClean="0"/>
              <a:t>Кругом </a:t>
            </a:r>
            <a:r>
              <a:rPr lang="ru-RU" b="1" i="1" dirty="0" smtClean="0"/>
              <a:t>ни</a:t>
            </a:r>
            <a:r>
              <a:rPr lang="ru-RU" i="1" dirty="0" smtClean="0"/>
              <a:t> деревца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Для усиления отрицания, которое выражено частицей НЕ или словом НЕТ.</a:t>
            </a:r>
          </a:p>
          <a:p>
            <a:pPr>
              <a:buNone/>
            </a:pPr>
            <a:r>
              <a:rPr lang="ru-RU" i="1" dirty="0" smtClean="0"/>
              <a:t>Не  слышно </a:t>
            </a:r>
            <a:r>
              <a:rPr lang="ru-RU" b="1" i="1" dirty="0" smtClean="0"/>
              <a:t>ни</a:t>
            </a:r>
            <a:r>
              <a:rPr lang="ru-RU" i="1" dirty="0" smtClean="0"/>
              <a:t> звука.</a:t>
            </a:r>
          </a:p>
          <a:p>
            <a:pPr>
              <a:buNone/>
            </a:pPr>
            <a:r>
              <a:rPr lang="ru-RU" i="1" dirty="0" smtClean="0"/>
              <a:t> Нет </a:t>
            </a:r>
            <a:r>
              <a:rPr lang="ru-RU" b="1" i="1" dirty="0" smtClean="0"/>
              <a:t>ни</a:t>
            </a:r>
            <a:r>
              <a:rPr lang="ru-RU" i="1" dirty="0" smtClean="0"/>
              <a:t> кустика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Для  выражения утверждения после слов КТО, ЧТО, КАК, КУДА…</a:t>
            </a:r>
          </a:p>
          <a:p>
            <a:pPr>
              <a:buNone/>
            </a:pPr>
            <a:r>
              <a:rPr lang="ru-RU" i="1" dirty="0" smtClean="0"/>
              <a:t>Куда </a:t>
            </a:r>
            <a:r>
              <a:rPr lang="ru-RU" b="1" i="1" dirty="0" smtClean="0"/>
              <a:t>ни</a:t>
            </a:r>
            <a:r>
              <a:rPr lang="ru-RU" i="1" dirty="0" smtClean="0"/>
              <a:t> поеду, всюду встречаю друзей.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Морфологический разбор        </a:t>
            </a:r>
            <a:r>
              <a:rPr lang="ru-RU" b="0" dirty="0" smtClean="0"/>
              <a:t>       </a:t>
            </a:r>
            <a:r>
              <a:rPr lang="ru-RU" dirty="0" smtClean="0"/>
              <a:t>частицы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Часть речи. Общее значение.</a:t>
            </a:r>
          </a:p>
          <a:p>
            <a:r>
              <a:rPr lang="ru-RU" dirty="0" smtClean="0"/>
              <a:t>Разряд.</a:t>
            </a:r>
          </a:p>
          <a:p>
            <a:r>
              <a:rPr lang="ru-RU" dirty="0" smtClean="0"/>
              <a:t>Образец разбора:</a:t>
            </a:r>
          </a:p>
          <a:p>
            <a:pPr>
              <a:buNone/>
            </a:pPr>
            <a:r>
              <a:rPr lang="ru-RU" i="1" dirty="0" smtClean="0"/>
              <a:t>Крепкую дружбу </a:t>
            </a:r>
            <a:r>
              <a:rPr lang="ru-RU" b="1" i="1" dirty="0" smtClean="0"/>
              <a:t>и</a:t>
            </a:r>
            <a:r>
              <a:rPr lang="ru-RU" i="1" dirty="0" smtClean="0"/>
              <a:t> топором </a:t>
            </a:r>
            <a:r>
              <a:rPr lang="ru-RU" b="1" i="1" dirty="0" smtClean="0"/>
              <a:t>не</a:t>
            </a:r>
            <a:r>
              <a:rPr lang="ru-RU" i="1" dirty="0" smtClean="0"/>
              <a:t> разрубишь.</a:t>
            </a:r>
          </a:p>
          <a:p>
            <a:pPr>
              <a:buNone/>
            </a:pPr>
            <a:r>
              <a:rPr lang="ru-RU" b="1" i="1" dirty="0" smtClean="0"/>
              <a:t>И</a:t>
            </a:r>
            <a:r>
              <a:rPr lang="ru-RU" i="1" dirty="0" smtClean="0"/>
              <a:t> – </a:t>
            </a:r>
            <a:r>
              <a:rPr lang="ru-RU" dirty="0" smtClean="0"/>
              <a:t>частица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1.Доп. значение усиления.</a:t>
            </a:r>
          </a:p>
          <a:p>
            <a:pPr>
              <a:buNone/>
            </a:pPr>
            <a:r>
              <a:rPr lang="ru-RU" dirty="0" smtClean="0"/>
              <a:t>2.Смысловая (усиление).</a:t>
            </a:r>
          </a:p>
          <a:p>
            <a:pPr>
              <a:buNone/>
            </a:pPr>
            <a:r>
              <a:rPr lang="ru-RU" b="1" i="1" dirty="0" smtClean="0"/>
              <a:t>НЕ</a:t>
            </a:r>
            <a:r>
              <a:rPr lang="ru-RU" dirty="0" smtClean="0"/>
              <a:t> – частица.</a:t>
            </a:r>
          </a:p>
          <a:p>
            <a:pPr>
              <a:buNone/>
            </a:pPr>
            <a:r>
              <a:rPr lang="ru-RU" dirty="0" smtClean="0"/>
              <a:t>1.Доп.значение отрицания.</a:t>
            </a:r>
          </a:p>
          <a:p>
            <a:pPr>
              <a:buNone/>
            </a:pPr>
            <a:r>
              <a:rPr lang="ru-RU" dirty="0" smtClean="0"/>
              <a:t>2.Смысловая (отрицательная).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</TotalTime>
  <Words>505</Words>
  <Application>Microsoft Office PowerPoint</Application>
  <PresentationFormat>Экран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Презентация к уроку  по     теме      «Частицы»</vt:lpstr>
      <vt:lpstr>Частица - служебная часть речи, которая вносит    различные оттенки значения в предложение или служит для образования форм слова                                     Разряды частиц</vt:lpstr>
      <vt:lpstr>Формообразующие частицы</vt:lpstr>
      <vt:lpstr>     Смысловые частицы</vt:lpstr>
      <vt:lpstr>       Написание частиц</vt:lpstr>
      <vt:lpstr>    Отрицательные частицы                 не     и     ни</vt:lpstr>
      <vt:lpstr>Морфологический разбор               частицы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2011-08-22T05:46:36Z</dcterms:created>
  <dcterms:modified xsi:type="dcterms:W3CDTF">2011-08-26T11:14:36Z</dcterms:modified>
</cp:coreProperties>
</file>