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74" r:id="rId5"/>
    <p:sldId id="272" r:id="rId6"/>
    <p:sldId id="273" r:id="rId7"/>
    <p:sldId id="264" r:id="rId8"/>
    <p:sldId id="260" r:id="rId9"/>
    <p:sldId id="261" r:id="rId10"/>
    <p:sldId id="277" r:id="rId11"/>
    <p:sldId id="275" r:id="rId12"/>
    <p:sldId id="276" r:id="rId13"/>
    <p:sldId id="265" r:id="rId14"/>
    <p:sldId id="262" r:id="rId15"/>
    <p:sldId id="263" r:id="rId16"/>
    <p:sldId id="266" r:id="rId17"/>
    <p:sldId id="278" r:id="rId18"/>
    <p:sldId id="279" r:id="rId19"/>
    <p:sldId id="280" r:id="rId20"/>
    <p:sldId id="267" r:id="rId21"/>
    <p:sldId id="268" r:id="rId22"/>
    <p:sldId id="269" r:id="rId23"/>
    <p:sldId id="281" r:id="rId24"/>
    <p:sldId id="282" r:id="rId25"/>
    <p:sldId id="283" r:id="rId26"/>
    <p:sldId id="270" r:id="rId27"/>
    <p:sldId id="271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9643-CE3F-4C0E-8153-52272BDEDC43}" type="datetimeFigureOut">
              <a:rPr lang="uk-UA" smtClean="0"/>
              <a:pPr/>
              <a:t>16.10.2011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F4A7-25BB-4D58-AD2C-C23025CA690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Словарь</a:t>
            </a:r>
          </a:p>
          <a:p>
            <a:pPr marL="1371600" indent="-1371600"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класс</a:t>
            </a:r>
          </a:p>
          <a:p>
            <a:pPr marL="1371600" indent="-1371600"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«Планета знаний»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Наташа.Наташа-ПК\Pictures\68707507_195493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751426" cy="492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м.л.ко</a:t>
            </a:r>
          </a:p>
          <a:p>
            <a:pPr algn="ctr">
              <a:buNone/>
            </a:pPr>
            <a:r>
              <a:rPr lang="ru-RU" sz="6000" b="1" dirty="0" smtClean="0"/>
              <a:t>.</a:t>
            </a:r>
            <a:r>
              <a:rPr lang="ru-RU" sz="6000" b="1" dirty="0" err="1" smtClean="0"/>
              <a:t>тец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р.сун.к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ябл.к</a:t>
            </a:r>
            <a:r>
              <a:rPr lang="ru-RU" sz="6000" b="1" dirty="0" smtClean="0"/>
              <a:t>.</a:t>
            </a:r>
          </a:p>
          <a:p>
            <a:pPr algn="ctr">
              <a:buNone/>
            </a:pPr>
            <a:r>
              <a:rPr lang="ru-RU" sz="6000" b="1" dirty="0" err="1" smtClean="0"/>
              <a:t>яг.да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FF0000"/>
                </a:solidFill>
              </a:rPr>
              <a:t>оло</a:t>
            </a:r>
            <a:r>
              <a:rPr lang="ru-RU" sz="6000" b="1" dirty="0" smtClean="0"/>
              <a:t>ко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тец</a:t>
            </a:r>
          </a:p>
          <a:p>
            <a:pPr algn="ctr">
              <a:buNone/>
            </a:pPr>
            <a:r>
              <a:rPr lang="ru-RU" sz="6000" b="1" dirty="0" smtClean="0"/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/>
              <a:t>сунок</a:t>
            </a:r>
          </a:p>
          <a:p>
            <a:pPr algn="ctr">
              <a:buNone/>
            </a:pPr>
            <a:r>
              <a:rPr lang="ru-RU" sz="6000" b="1" dirty="0" smtClean="0"/>
              <a:t>ябл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к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</a:p>
          <a:p>
            <a:pPr algn="ctr">
              <a:buNone/>
            </a:pPr>
            <a:r>
              <a:rPr lang="ru-RU" sz="6000" b="1" dirty="0" smtClean="0"/>
              <a:t>яг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Наташа.Наташа-ПК\Pictures\68997293_btmB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56784" cy="511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90872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err="1" smtClean="0"/>
              <a:t>учит.ль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учит.льн.ца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уч.ник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т.традь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ф.мил.я</a:t>
            </a:r>
            <a:endParaRPr lang="ru-RU" sz="6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318520" cy="331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196752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учит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ль</a:t>
            </a:r>
          </a:p>
          <a:p>
            <a:pPr algn="ctr">
              <a:buNone/>
            </a:pPr>
            <a:r>
              <a:rPr lang="ru-RU" sz="5400" b="1" dirty="0" smtClean="0"/>
              <a:t>учит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/>
              <a:t>льн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ца</a:t>
            </a:r>
          </a:p>
          <a:p>
            <a:pPr algn="ctr">
              <a:buNone/>
            </a:pPr>
            <a:r>
              <a:rPr lang="ru-RU" sz="6000" b="1" dirty="0" smtClean="0"/>
              <a:t>уч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ник</a:t>
            </a:r>
          </a:p>
          <a:p>
            <a:pPr algn="ctr">
              <a:buNone/>
            </a:pPr>
            <a:r>
              <a:rPr lang="ru-RU" sz="6000" b="1" dirty="0" smtClean="0"/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традь</a:t>
            </a:r>
          </a:p>
          <a:p>
            <a:pPr algn="ctr">
              <a:buNone/>
            </a:pPr>
            <a:r>
              <a:rPr lang="ru-RU" sz="6000" b="1" dirty="0" smtClean="0"/>
              <a:t>ф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мил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/>
              <a:t>я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346970" cy="334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Наташа.Наташа-ПК\Pictures\68997374_Mid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128792" cy="517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err="1" smtClean="0"/>
              <a:t>х.рош.й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/>
              <a:t>.зык</a:t>
            </a:r>
          </a:p>
          <a:p>
            <a:pPr algn="ctr">
              <a:buNone/>
            </a:pPr>
            <a:r>
              <a:rPr lang="ru-RU" sz="6000" b="1" dirty="0" smtClean="0"/>
              <a:t>г.зета</a:t>
            </a:r>
          </a:p>
          <a:p>
            <a:pPr algn="ctr">
              <a:buNone/>
            </a:pPr>
            <a:r>
              <a:rPr lang="ru-RU" sz="6000" b="1" dirty="0" err="1" smtClean="0"/>
              <a:t>гор.д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д.журный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000" b="1" dirty="0" smtClean="0"/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оро</a:t>
            </a:r>
            <a:r>
              <a:rPr lang="ru-RU" sz="6000" b="1" dirty="0" smtClean="0"/>
              <a:t>ш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/>
              <a:t>й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я</a:t>
            </a:r>
            <a:r>
              <a:rPr lang="ru-RU" sz="6000" b="1" dirty="0" smtClean="0"/>
              <a:t>зык</a:t>
            </a:r>
          </a:p>
          <a:p>
            <a:pPr algn="ctr">
              <a:buNone/>
            </a:pPr>
            <a:r>
              <a:rPr lang="ru-RU" sz="6000" b="1" dirty="0" smtClean="0"/>
              <a:t>г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зета</a:t>
            </a:r>
          </a:p>
          <a:p>
            <a:pPr algn="ctr">
              <a:buNone/>
            </a:pPr>
            <a:r>
              <a:rPr lang="ru-RU" sz="6000" b="1" dirty="0" smtClean="0"/>
              <a:t>гор</a:t>
            </a:r>
            <a:r>
              <a:rPr lang="ru-RU" sz="6000" b="1" dirty="0" smtClean="0">
                <a:solidFill>
                  <a:srgbClr val="FF0000"/>
                </a:solidFill>
              </a:rPr>
              <a:t>од</a:t>
            </a:r>
          </a:p>
          <a:p>
            <a:pPr algn="ctr">
              <a:buNone/>
            </a:pPr>
            <a:r>
              <a:rPr lang="ru-RU" sz="6000" b="1" dirty="0" smtClean="0"/>
              <a:t>д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журный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6000" dirty="0"/>
          </a:p>
        </p:txBody>
      </p:sp>
      <p:pic>
        <p:nvPicPr>
          <p:cNvPr id="1026" name="Picture 2" descr="C:\Users\Наташа.Наташа-ПК\Pictures\68707715_681084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529422" cy="496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б.рёза </a:t>
            </a:r>
          </a:p>
          <a:p>
            <a:pPr algn="ctr">
              <a:buNone/>
            </a:pPr>
            <a:r>
              <a:rPr lang="ru-RU" sz="6000" b="1" dirty="0" err="1" smtClean="0"/>
              <a:t>вет.р</a:t>
            </a:r>
            <a:r>
              <a:rPr lang="ru-RU" sz="6000" b="1" dirty="0" smtClean="0"/>
              <a:t> </a:t>
            </a:r>
          </a:p>
          <a:p>
            <a:pPr algn="ctr">
              <a:buNone/>
            </a:pPr>
            <a:r>
              <a:rPr lang="ru-RU" sz="6000" b="1" dirty="0" smtClean="0"/>
              <a:t>в.р.бей</a:t>
            </a:r>
          </a:p>
          <a:p>
            <a:pPr algn="ctr">
              <a:buNone/>
            </a:pPr>
            <a:r>
              <a:rPr lang="ru-RU" sz="6000" b="1" dirty="0" smtClean="0"/>
              <a:t> в.рона</a:t>
            </a:r>
          </a:p>
          <a:p>
            <a:pPr algn="ctr">
              <a:buNone/>
            </a:pPr>
            <a:r>
              <a:rPr lang="ru-RU" sz="6000" b="1" dirty="0" smtClean="0"/>
              <a:t> </a:t>
            </a:r>
            <a:r>
              <a:rPr lang="ru-RU" sz="6000" b="1" dirty="0" err="1" smtClean="0"/>
              <a:t>дев.чка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err="1" smtClean="0"/>
              <a:t>д.ревня</a:t>
            </a:r>
            <a:r>
              <a:rPr lang="ru-RU" sz="6000" b="1" dirty="0" smtClean="0"/>
              <a:t> </a:t>
            </a:r>
          </a:p>
          <a:p>
            <a:pPr algn="ctr">
              <a:buNone/>
            </a:pPr>
            <a:r>
              <a:rPr lang="ru-RU" sz="6000" b="1" dirty="0" smtClean="0"/>
              <a:t>д.рога </a:t>
            </a:r>
          </a:p>
          <a:p>
            <a:pPr algn="ctr">
              <a:buNone/>
            </a:pPr>
            <a:r>
              <a:rPr lang="ru-RU" sz="6000" b="1" dirty="0" smtClean="0"/>
              <a:t> </a:t>
            </a:r>
            <a:r>
              <a:rPr lang="ru-RU" sz="5400" b="1" dirty="0" smtClean="0"/>
              <a:t>до   св.дан.я</a:t>
            </a:r>
          </a:p>
          <a:p>
            <a:pPr algn="ctr">
              <a:buNone/>
            </a:pPr>
            <a:r>
              <a:rPr lang="ru-RU" sz="6000" b="1" dirty="0" smtClean="0"/>
              <a:t> </a:t>
            </a:r>
            <a:r>
              <a:rPr lang="ru-RU" sz="6000" b="1" dirty="0" err="1" smtClean="0"/>
              <a:t>к.р.ндаш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/>
              <a:t> </a:t>
            </a:r>
            <a:r>
              <a:rPr lang="ru-RU" sz="6000" b="1" dirty="0" err="1" smtClean="0"/>
              <a:t>клас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317577" cy="331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д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ревня </a:t>
            </a:r>
          </a:p>
          <a:p>
            <a:pPr algn="ctr">
              <a:buNone/>
            </a:pPr>
            <a:r>
              <a:rPr lang="ru-RU" sz="6000" b="1" dirty="0" smtClean="0"/>
              <a:t>д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рога</a:t>
            </a:r>
          </a:p>
          <a:p>
            <a:pPr algn="ctr">
              <a:buNone/>
            </a:pPr>
            <a:r>
              <a:rPr lang="ru-RU" sz="6000" b="1" dirty="0" smtClean="0"/>
              <a:t> </a:t>
            </a:r>
            <a:r>
              <a:rPr lang="ru-RU" sz="4800" b="1" dirty="0" smtClean="0"/>
              <a:t>до   св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/>
              <a:t>дан</a:t>
            </a:r>
            <a:r>
              <a:rPr lang="ru-RU" sz="4800" b="1" dirty="0" smtClean="0">
                <a:solidFill>
                  <a:srgbClr val="FF0000"/>
                </a:solidFill>
              </a:rPr>
              <a:t>ия</a:t>
            </a:r>
          </a:p>
          <a:p>
            <a:pPr algn="ctr">
              <a:buNone/>
            </a:pPr>
            <a:r>
              <a:rPr lang="ru-RU" sz="6000" b="1" dirty="0" smtClean="0"/>
              <a:t> к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р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ндаш</a:t>
            </a:r>
          </a:p>
          <a:p>
            <a:pPr algn="ctr">
              <a:buNone/>
            </a:pPr>
            <a:r>
              <a:rPr lang="ru-RU" sz="6000" b="1" dirty="0" smtClean="0"/>
              <a:t> кла</a:t>
            </a:r>
            <a:r>
              <a:rPr lang="ru-RU" sz="6000" b="1" dirty="0" smtClean="0">
                <a:solidFill>
                  <a:srgbClr val="FF0000"/>
                </a:solidFill>
              </a:rPr>
              <a:t>сс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246512" cy="32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ша.Наташа-ПК\Pictures\68997137_Bee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40760" cy="489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500" b="1" dirty="0" err="1" smtClean="0"/>
              <a:t>к.рова</a:t>
            </a:r>
            <a:r>
              <a:rPr lang="ru-RU" sz="6500" b="1" dirty="0" smtClean="0"/>
              <a:t> </a:t>
            </a:r>
          </a:p>
          <a:p>
            <a:pPr algn="ctr">
              <a:buNone/>
            </a:pPr>
            <a:r>
              <a:rPr lang="ru-RU" sz="6500" b="1" dirty="0" smtClean="0"/>
              <a:t>м.шина </a:t>
            </a:r>
          </a:p>
          <a:p>
            <a:pPr algn="ctr">
              <a:buNone/>
            </a:pPr>
            <a:r>
              <a:rPr lang="ru-RU" sz="6500" b="1" dirty="0" smtClean="0"/>
              <a:t>н.род </a:t>
            </a:r>
          </a:p>
          <a:p>
            <a:pPr algn="ctr">
              <a:buNone/>
            </a:pPr>
            <a:r>
              <a:rPr lang="ru-RU" sz="6500" b="1" dirty="0" err="1" smtClean="0"/>
              <a:t>п.льто</a:t>
            </a:r>
            <a:r>
              <a:rPr lang="ru-RU" sz="6500" b="1" dirty="0" smtClean="0"/>
              <a:t> </a:t>
            </a:r>
          </a:p>
          <a:p>
            <a:pPr algn="ctr">
              <a:buNone/>
            </a:pPr>
            <a:r>
              <a:rPr lang="ru-RU" sz="6500" b="1" dirty="0" smtClean="0"/>
              <a:t>.</a:t>
            </a:r>
            <a:r>
              <a:rPr lang="ru-RU" sz="6500" b="1" dirty="0" err="1" smtClean="0"/>
              <a:t>нварь</a:t>
            </a:r>
            <a:endParaRPr lang="ru-RU" sz="65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к</a:t>
            </a:r>
            <a:r>
              <a:rPr lang="ru-RU" sz="6000" b="1" dirty="0" smtClean="0">
                <a:solidFill>
                  <a:srgbClr val="FF0000"/>
                </a:solidFill>
              </a:rPr>
              <a:t>оро</a:t>
            </a:r>
            <a:r>
              <a:rPr lang="ru-RU" sz="6000" b="1" dirty="0" smtClean="0"/>
              <a:t>ва </a:t>
            </a:r>
          </a:p>
          <a:p>
            <a:pPr algn="ctr">
              <a:buNone/>
            </a:pPr>
            <a:r>
              <a:rPr lang="ru-RU" sz="6000" b="1" dirty="0" smtClean="0"/>
              <a:t> м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шина </a:t>
            </a:r>
          </a:p>
          <a:p>
            <a:pPr algn="ctr">
              <a:buNone/>
            </a:pPr>
            <a:r>
              <a:rPr lang="ru-RU" sz="6000" b="1" dirty="0" smtClean="0"/>
              <a:t>н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ро</a:t>
            </a:r>
            <a:r>
              <a:rPr lang="ru-RU" sz="6000" b="1" dirty="0" smtClean="0">
                <a:solidFill>
                  <a:srgbClr val="FF0000"/>
                </a:solidFill>
              </a:rPr>
              <a:t>д</a:t>
            </a:r>
          </a:p>
          <a:p>
            <a:pPr algn="ctr">
              <a:buNone/>
            </a:pPr>
            <a:r>
              <a:rPr lang="ru-RU" sz="6000" b="1" dirty="0" smtClean="0"/>
              <a:t> п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dirty="0" smtClean="0"/>
              <a:t>то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я</a:t>
            </a:r>
            <a:r>
              <a:rPr lang="ru-RU" sz="6000" b="1" dirty="0" smtClean="0"/>
              <a:t>нвар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36704" cy="485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1455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составила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Барвихинская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СОШ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Ахмедова М.А.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Использованная литература и Интернет-ресурсы: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Л.Я. </a:t>
            </a:r>
            <a:r>
              <a:rPr lang="ru-RU" b="1" dirty="0" err="1" smtClean="0"/>
              <a:t>Желтовская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Учебник «Русский язык», 1 класс </a:t>
            </a:r>
          </a:p>
          <a:p>
            <a:r>
              <a:rPr lang="ru-RU" b="1" dirty="0" smtClean="0"/>
              <a:t>«Планета знаний»</a:t>
            </a:r>
          </a:p>
          <a:p>
            <a:r>
              <a:rPr lang="ru-RU" b="1" dirty="0" smtClean="0"/>
              <a:t>АСТ «Астрель», Москва, 2008 год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http://www.xrest.ru/images/collection/00187/583/preview.jpg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http://img1.liveinternet.ru/images/foto/b/3/115/1771115/f_14595203.jpg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http://s004.radikal.ru/i205/1003/76/1b5ef6b54973t.jpg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http://i.allday.ru/uploads/posts/thumbs/1212310957__27.jpg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Тюльпаны </a:t>
            </a:r>
            <a:r>
              <a:rPr lang="en-US" dirty="0" smtClean="0"/>
              <a:t>http://moskvacomvsesuda.nnover.ru/data/forum/files/4559843.paprika.jpg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б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рёза </a:t>
            </a:r>
          </a:p>
          <a:p>
            <a:pPr algn="ctr">
              <a:buNone/>
            </a:pPr>
            <a:r>
              <a:rPr lang="ru-RU" sz="6000" b="1" dirty="0" smtClean="0"/>
              <a:t>вет</a:t>
            </a:r>
            <a:r>
              <a:rPr lang="ru-RU" sz="6000" b="1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р </a:t>
            </a:r>
          </a:p>
          <a:p>
            <a:pPr algn="ctr">
              <a:buNone/>
            </a:pPr>
            <a:r>
              <a:rPr lang="ru-RU" sz="6000" b="1" dirty="0" smtClean="0"/>
              <a:t>в</a:t>
            </a:r>
            <a:r>
              <a:rPr lang="ru-RU" sz="6000" b="1" dirty="0" smtClean="0">
                <a:solidFill>
                  <a:srgbClr val="FF0000"/>
                </a:solidFill>
              </a:rPr>
              <a:t>оро</a:t>
            </a:r>
            <a:r>
              <a:rPr lang="ru-RU" sz="6000" b="1" dirty="0" smtClean="0"/>
              <a:t>бей</a:t>
            </a:r>
          </a:p>
          <a:p>
            <a:pPr algn="ctr">
              <a:buNone/>
            </a:pPr>
            <a:r>
              <a:rPr lang="ru-RU" sz="6000" b="1" dirty="0" smtClean="0"/>
              <a:t> в</a:t>
            </a:r>
            <a:r>
              <a:rPr lang="ru-RU" sz="6000" b="1" dirty="0" smtClean="0">
                <a:solidFill>
                  <a:srgbClr val="FF0000"/>
                </a:solidFill>
              </a:rPr>
              <a:t>оро</a:t>
            </a:r>
            <a:r>
              <a:rPr lang="ru-RU" sz="6000" b="1" dirty="0" smtClean="0"/>
              <a:t>на</a:t>
            </a:r>
          </a:p>
          <a:p>
            <a:pPr algn="ctr">
              <a:buNone/>
            </a:pPr>
            <a:r>
              <a:rPr lang="ru-RU" sz="6000" b="1" dirty="0" smtClean="0"/>
              <a:t> дев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чка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ша.Наташа-ПК\Pictures\45895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76464" cy="488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попущенные буквы: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500" b="1" dirty="0" smtClean="0"/>
              <a:t>за.ц </a:t>
            </a:r>
          </a:p>
          <a:p>
            <a:pPr algn="ctr">
              <a:buNone/>
            </a:pPr>
            <a:r>
              <a:rPr lang="ru-RU" sz="6500" b="1" dirty="0" err="1" smtClean="0"/>
              <a:t>м.дведь</a:t>
            </a:r>
            <a:endParaRPr lang="ru-RU" sz="6500" b="1" dirty="0" smtClean="0"/>
          </a:p>
          <a:p>
            <a:pPr algn="ctr">
              <a:buNone/>
            </a:pPr>
            <a:r>
              <a:rPr lang="ru-RU" sz="6500" b="1" dirty="0" smtClean="0"/>
              <a:t>м.роз</a:t>
            </a:r>
          </a:p>
          <a:p>
            <a:pPr algn="ctr">
              <a:buNone/>
            </a:pPr>
            <a:r>
              <a:rPr lang="ru-RU" sz="6500" b="1" dirty="0" err="1" smtClean="0"/>
              <a:t>М.сква</a:t>
            </a:r>
            <a:endParaRPr lang="ru-RU" sz="6500" b="1" dirty="0" smtClean="0"/>
          </a:p>
          <a:p>
            <a:pPr algn="ctr">
              <a:buNone/>
            </a:pPr>
            <a:r>
              <a:rPr lang="ru-RU" sz="6500" b="1" dirty="0" err="1" smtClean="0"/>
              <a:t>р.бята</a:t>
            </a:r>
            <a:endParaRPr lang="ru-RU" sz="6500" b="1" dirty="0" smtClean="0"/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500" b="1" dirty="0" smtClean="0"/>
              <a:t>заяц </a:t>
            </a:r>
          </a:p>
          <a:p>
            <a:pPr algn="ctr">
              <a:buNone/>
            </a:pPr>
            <a:r>
              <a:rPr lang="ru-RU" sz="6500" b="1" dirty="0" smtClean="0"/>
              <a:t>м</a:t>
            </a:r>
            <a:r>
              <a:rPr lang="ru-RU" sz="6500" b="1" dirty="0" smtClean="0">
                <a:solidFill>
                  <a:srgbClr val="FF0000"/>
                </a:solidFill>
              </a:rPr>
              <a:t>е</a:t>
            </a:r>
            <a:r>
              <a:rPr lang="ru-RU" sz="6500" b="1" dirty="0" smtClean="0"/>
              <a:t>две</a:t>
            </a:r>
            <a:r>
              <a:rPr lang="ru-RU" sz="6500" b="1" dirty="0" smtClean="0">
                <a:solidFill>
                  <a:srgbClr val="FF0000"/>
                </a:solidFill>
              </a:rPr>
              <a:t>д</a:t>
            </a:r>
            <a:r>
              <a:rPr lang="ru-RU" sz="6500" b="1" dirty="0" smtClean="0"/>
              <a:t>ь</a:t>
            </a:r>
          </a:p>
          <a:p>
            <a:pPr algn="ctr">
              <a:buNone/>
            </a:pPr>
            <a:r>
              <a:rPr lang="ru-RU" sz="6500" b="1" dirty="0" smtClean="0"/>
              <a:t>м</a:t>
            </a:r>
            <a:r>
              <a:rPr lang="ru-RU" sz="6500" b="1" dirty="0" smtClean="0">
                <a:solidFill>
                  <a:srgbClr val="FF0000"/>
                </a:solidFill>
              </a:rPr>
              <a:t>о</a:t>
            </a:r>
            <a:r>
              <a:rPr lang="ru-RU" sz="6500" b="1" dirty="0" smtClean="0"/>
              <a:t>ро</a:t>
            </a:r>
            <a:r>
              <a:rPr lang="ru-RU" sz="6500" b="1" dirty="0" smtClean="0">
                <a:solidFill>
                  <a:srgbClr val="FF0000"/>
                </a:solidFill>
              </a:rPr>
              <a:t>з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Мо</a:t>
            </a:r>
            <a:r>
              <a:rPr lang="ru-RU" sz="6500" b="1" dirty="0" smtClean="0"/>
              <a:t>сква</a:t>
            </a:r>
          </a:p>
          <a:p>
            <a:pPr algn="ctr">
              <a:buNone/>
            </a:pPr>
            <a:r>
              <a:rPr lang="ru-RU" sz="6500" b="1" dirty="0" smtClean="0"/>
              <a:t>р</a:t>
            </a:r>
            <a:r>
              <a:rPr lang="ru-RU" sz="6500" b="1" dirty="0" smtClean="0">
                <a:solidFill>
                  <a:srgbClr val="FF0000"/>
                </a:solidFill>
              </a:rPr>
              <a:t>е</a:t>
            </a:r>
            <a:r>
              <a:rPr lang="ru-RU" sz="6500" b="1" dirty="0" smtClean="0"/>
              <a:t>бята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Наташа.Наташа-ПК\Pictures\175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96744" cy="520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Вставить пропущенные буквы: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5816" y="1124744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Р..сия</a:t>
            </a:r>
          </a:p>
          <a:p>
            <a:pPr algn="ctr">
              <a:buNone/>
            </a:pPr>
            <a:r>
              <a:rPr lang="ru-RU" sz="6000" b="1" dirty="0" err="1" smtClean="0"/>
              <a:t>рус.кий</a:t>
            </a: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/>
              <a:t>с.бака</a:t>
            </a:r>
          </a:p>
          <a:p>
            <a:pPr algn="ctr">
              <a:buNone/>
            </a:pPr>
            <a:r>
              <a:rPr lang="ru-RU" sz="6000" b="1" dirty="0" smtClean="0"/>
              <a:t>с.рока</a:t>
            </a:r>
          </a:p>
          <a:p>
            <a:pPr algn="ctr">
              <a:buNone/>
            </a:pPr>
            <a:r>
              <a:rPr lang="ru-RU" sz="6000" b="1" dirty="0" err="1" smtClean="0"/>
              <a:t>м.лина</a:t>
            </a:r>
            <a:endParaRPr lang="ru-RU" sz="6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 себя: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052736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Рос</a:t>
            </a:r>
            <a:r>
              <a:rPr lang="ru-RU" sz="6000" b="1" dirty="0" smtClean="0"/>
              <a:t>сия</a:t>
            </a:r>
          </a:p>
          <a:p>
            <a:pPr algn="ctr">
              <a:buNone/>
            </a:pPr>
            <a:r>
              <a:rPr lang="ru-RU" sz="6000" b="1" dirty="0" smtClean="0"/>
              <a:t>ру</a:t>
            </a:r>
            <a:r>
              <a:rPr lang="ru-RU" sz="6000" b="1" dirty="0" smtClean="0">
                <a:solidFill>
                  <a:srgbClr val="FF0000"/>
                </a:solidFill>
              </a:rPr>
              <a:t>сс</a:t>
            </a:r>
            <a:r>
              <a:rPr lang="ru-RU" sz="6000" b="1" dirty="0" smtClean="0"/>
              <a:t>кий</a:t>
            </a:r>
          </a:p>
          <a:p>
            <a:pPr algn="ctr">
              <a:buNone/>
            </a:pPr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бака</a:t>
            </a:r>
          </a:p>
          <a:p>
            <a:pPr algn="ctr">
              <a:buNone/>
            </a:pPr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рока</a:t>
            </a:r>
          </a:p>
          <a:p>
            <a:pPr algn="ctr">
              <a:buNone/>
            </a:pPr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лина</a:t>
            </a:r>
            <a:endParaRPr lang="ru-RU" sz="6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606552" cy="360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228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Вставить пропущенные буквы:</vt:lpstr>
      <vt:lpstr>Проверь себя:</vt:lpstr>
      <vt:lpstr>Молодцы!</vt:lpstr>
      <vt:lpstr>Вставить попущенные буквы:</vt:lpstr>
      <vt:lpstr>Проверь себя:</vt:lpstr>
      <vt:lpstr>Молодцы!!!</vt:lpstr>
      <vt:lpstr>Вставить пропущенные буквы:</vt:lpstr>
      <vt:lpstr>Проверь  себя:</vt:lpstr>
      <vt:lpstr>Молодцы!!!</vt:lpstr>
      <vt:lpstr>Вставить пропущенные буквы:</vt:lpstr>
      <vt:lpstr>Проверь  себя:</vt:lpstr>
      <vt:lpstr>Молодцы!!!</vt:lpstr>
      <vt:lpstr>Вставить пропущенные буквы:</vt:lpstr>
      <vt:lpstr>Проверь  себя:</vt:lpstr>
      <vt:lpstr>Молодцы!!!</vt:lpstr>
      <vt:lpstr>Вставить пропущенные буквы:</vt:lpstr>
      <vt:lpstr>Проверь  себя:</vt:lpstr>
      <vt:lpstr>Молодцы!!!</vt:lpstr>
      <vt:lpstr>Вставить пропущенные буквы:</vt:lpstr>
      <vt:lpstr>Проверь  себя:</vt:lpstr>
      <vt:lpstr>Молодцы!!!</vt:lpstr>
      <vt:lpstr>Вставить пропущенные буквы:</vt:lpstr>
      <vt:lpstr>Проверь  себя:</vt:lpstr>
      <vt:lpstr>Молодцы!!!</vt:lpstr>
      <vt:lpstr>Презентацию составила  учитель начальных классов  МОУ Барвихинская СОШ  Ахмедова М.А.</vt:lpstr>
      <vt:lpstr>Использованная литература и 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hp620</dc:creator>
  <cp:lastModifiedBy>1234</cp:lastModifiedBy>
  <cp:revision>21</cp:revision>
  <dcterms:created xsi:type="dcterms:W3CDTF">2011-03-31T17:43:21Z</dcterms:created>
  <dcterms:modified xsi:type="dcterms:W3CDTF">2011-10-16T19:06:13Z</dcterms:modified>
</cp:coreProperties>
</file>