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6" r:id="rId3"/>
    <p:sldId id="257" r:id="rId4"/>
    <p:sldId id="268" r:id="rId5"/>
    <p:sldId id="264" r:id="rId6"/>
    <p:sldId id="262" r:id="rId7"/>
    <p:sldId id="261" r:id="rId8"/>
    <p:sldId id="258" r:id="rId9"/>
    <p:sldId id="263" r:id="rId10"/>
    <p:sldId id="260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940186-1DF9-4111-AE52-2A09B0D7C26F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6A0483B-0A6E-4D26-869A-31A31CE9A5C6}">
      <dgm:prSet phldrT="[Текст]" custT="1"/>
      <dgm:spPr/>
      <dgm:t>
        <a:bodyPr/>
        <a:lstStyle/>
        <a:p>
          <a:r>
            <a:rPr lang="ru-RU" sz="7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Род</a:t>
          </a:r>
          <a:r>
            <a:rPr lang="ru-RU" sz="7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7200" dirty="0">
            <a:latin typeface="Times New Roman" pitchFamily="18" charset="0"/>
            <a:cs typeface="Times New Roman" pitchFamily="18" charset="0"/>
          </a:endParaRPr>
        </a:p>
      </dgm:t>
    </dgm:pt>
    <dgm:pt modelId="{C2AF6EE7-F701-4DDA-A022-C79A2D55539C}" type="parTrans" cxnId="{E0F1CD15-6AE4-4B87-A219-0F1D08458D4B}">
      <dgm:prSet/>
      <dgm:spPr/>
      <dgm:t>
        <a:bodyPr/>
        <a:lstStyle/>
        <a:p>
          <a:endParaRPr lang="ru-RU"/>
        </a:p>
      </dgm:t>
    </dgm:pt>
    <dgm:pt modelId="{1BF34787-F9E8-4FBA-9EAB-0D6ABB09639E}" type="sibTrans" cxnId="{E0F1CD15-6AE4-4B87-A219-0F1D08458D4B}">
      <dgm:prSet/>
      <dgm:spPr/>
      <dgm:t>
        <a:bodyPr/>
        <a:lstStyle/>
        <a:p>
          <a:endParaRPr lang="ru-RU"/>
        </a:p>
      </dgm:t>
    </dgm:pt>
    <dgm:pt modelId="{F17BE34E-D0AC-4C06-93F8-89B1E6CBDB9F}">
      <dgm:prSet phldrT="[Текст]" custT="1"/>
      <dgm:spPr/>
      <dgm:t>
        <a:bodyPr/>
        <a:lstStyle/>
        <a:p>
          <a:r>
            <a:rPr lang="ru-RU" sz="3600" dirty="0" smtClean="0">
              <a:latin typeface="Times New Roman" pitchFamily="18" charset="0"/>
              <a:cs typeface="Times New Roman" pitchFamily="18" charset="0"/>
            </a:rPr>
            <a:t>Женский</a:t>
          </a:r>
          <a:endParaRPr lang="ru-RU" sz="3600" dirty="0">
            <a:latin typeface="Times New Roman" pitchFamily="18" charset="0"/>
            <a:cs typeface="Times New Roman" pitchFamily="18" charset="0"/>
          </a:endParaRPr>
        </a:p>
      </dgm:t>
    </dgm:pt>
    <dgm:pt modelId="{157370C0-A6BF-4360-8DFC-B258607DCB01}" type="parTrans" cxnId="{D52EFAE1-835D-4A2A-8E0D-1AFE63A840EB}">
      <dgm:prSet/>
      <dgm:spPr/>
      <dgm:t>
        <a:bodyPr/>
        <a:lstStyle/>
        <a:p>
          <a:endParaRPr lang="ru-RU"/>
        </a:p>
      </dgm:t>
    </dgm:pt>
    <dgm:pt modelId="{71D76BC1-8D5C-4E9C-BF53-06753AFDDBE7}" type="sibTrans" cxnId="{D52EFAE1-835D-4A2A-8E0D-1AFE63A840EB}">
      <dgm:prSet/>
      <dgm:spPr/>
      <dgm:t>
        <a:bodyPr/>
        <a:lstStyle/>
        <a:p>
          <a:endParaRPr lang="ru-RU"/>
        </a:p>
      </dgm:t>
    </dgm:pt>
    <dgm:pt modelId="{C5364F93-25E8-4274-B2CF-067F3A8B21D9}">
      <dgm:prSet phldrT="[Текст]" custT="1"/>
      <dgm:spPr/>
      <dgm:t>
        <a:bodyPr/>
        <a:lstStyle/>
        <a:p>
          <a:r>
            <a:rPr lang="ru-RU" sz="3600" dirty="0" smtClean="0">
              <a:latin typeface="Times New Roman" pitchFamily="18" charset="0"/>
              <a:cs typeface="Times New Roman" pitchFamily="18" charset="0"/>
            </a:rPr>
            <a:t>Мужской</a:t>
          </a:r>
          <a:endParaRPr lang="ru-RU" sz="3600" dirty="0">
            <a:latin typeface="Times New Roman" pitchFamily="18" charset="0"/>
            <a:cs typeface="Times New Roman" pitchFamily="18" charset="0"/>
          </a:endParaRPr>
        </a:p>
      </dgm:t>
    </dgm:pt>
    <dgm:pt modelId="{55456666-6D04-400D-90FC-E42C75085E42}" type="parTrans" cxnId="{245921CC-D63E-46D1-B361-14B2CD599903}">
      <dgm:prSet/>
      <dgm:spPr/>
      <dgm:t>
        <a:bodyPr/>
        <a:lstStyle/>
        <a:p>
          <a:endParaRPr lang="ru-RU"/>
        </a:p>
      </dgm:t>
    </dgm:pt>
    <dgm:pt modelId="{D973F0EB-920F-42EA-AA5D-08F39C8A8234}" type="sibTrans" cxnId="{245921CC-D63E-46D1-B361-14B2CD599903}">
      <dgm:prSet/>
      <dgm:spPr/>
      <dgm:t>
        <a:bodyPr/>
        <a:lstStyle/>
        <a:p>
          <a:endParaRPr lang="ru-RU"/>
        </a:p>
      </dgm:t>
    </dgm:pt>
    <dgm:pt modelId="{80127CFE-4365-4C8F-A4F3-F1D5CDA54665}">
      <dgm:prSet phldrT="[Текст]" custT="1"/>
      <dgm:spPr/>
      <dgm:t>
        <a:bodyPr/>
        <a:lstStyle/>
        <a:p>
          <a:r>
            <a:rPr lang="ru-RU" sz="3600" dirty="0" smtClean="0">
              <a:latin typeface="Times New Roman" pitchFamily="18" charset="0"/>
              <a:cs typeface="Times New Roman" pitchFamily="18" charset="0"/>
            </a:rPr>
            <a:t>Средний</a:t>
          </a:r>
          <a:endParaRPr lang="ru-RU" sz="3600" dirty="0">
            <a:latin typeface="Times New Roman" pitchFamily="18" charset="0"/>
            <a:cs typeface="Times New Roman" pitchFamily="18" charset="0"/>
          </a:endParaRPr>
        </a:p>
      </dgm:t>
    </dgm:pt>
    <dgm:pt modelId="{A84B844E-21E2-42E0-A34F-A015BDB68FF4}" type="parTrans" cxnId="{FFFE008A-7FBE-4B95-B1CB-6593EA191D27}">
      <dgm:prSet/>
      <dgm:spPr/>
      <dgm:t>
        <a:bodyPr/>
        <a:lstStyle/>
        <a:p>
          <a:endParaRPr lang="ru-RU"/>
        </a:p>
      </dgm:t>
    </dgm:pt>
    <dgm:pt modelId="{5D6E81D4-0A3F-459A-A323-29237BC22AEC}" type="sibTrans" cxnId="{FFFE008A-7FBE-4B95-B1CB-6593EA191D27}">
      <dgm:prSet/>
      <dgm:spPr/>
      <dgm:t>
        <a:bodyPr/>
        <a:lstStyle/>
        <a:p>
          <a:endParaRPr lang="ru-RU"/>
        </a:p>
      </dgm:t>
    </dgm:pt>
    <dgm:pt modelId="{E3057322-5332-46C6-887E-9A4C0EE6F5F5}" type="pres">
      <dgm:prSet presAssocID="{D6940186-1DF9-4111-AE52-2A09B0D7C26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93FC099-48A4-4463-952F-72AE09294F25}" type="pres">
      <dgm:prSet presAssocID="{36A0483B-0A6E-4D26-869A-31A31CE9A5C6}" presName="hierRoot1" presStyleCnt="0"/>
      <dgm:spPr/>
    </dgm:pt>
    <dgm:pt modelId="{1E1C3CCC-9C52-4697-AA4B-7BB946ED3338}" type="pres">
      <dgm:prSet presAssocID="{36A0483B-0A6E-4D26-869A-31A31CE9A5C6}" presName="composite" presStyleCnt="0"/>
      <dgm:spPr/>
    </dgm:pt>
    <dgm:pt modelId="{A20BB734-0658-4736-AD3D-D1AB451C8878}" type="pres">
      <dgm:prSet presAssocID="{36A0483B-0A6E-4D26-869A-31A31CE9A5C6}" presName="background" presStyleLbl="node0" presStyleIdx="0" presStyleCnt="1"/>
      <dgm:spPr/>
    </dgm:pt>
    <dgm:pt modelId="{246A09BA-82F5-4D0D-A35D-4C284E77C2E7}" type="pres">
      <dgm:prSet presAssocID="{36A0483B-0A6E-4D26-869A-31A31CE9A5C6}" presName="text" presStyleLbl="fgAcc0" presStyleIdx="0" presStyleCnt="1" custLinFactNeighborX="-1696" custLinFactNeighborY="-120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46EC894-965A-421E-9D9E-3FAF3BE1FE06}" type="pres">
      <dgm:prSet presAssocID="{36A0483B-0A6E-4D26-869A-31A31CE9A5C6}" presName="hierChild2" presStyleCnt="0"/>
      <dgm:spPr/>
    </dgm:pt>
    <dgm:pt modelId="{2DBE63F0-AF75-4125-960B-6E57EE4B9A73}" type="pres">
      <dgm:prSet presAssocID="{157370C0-A6BF-4360-8DFC-B258607DCB01}" presName="Name10" presStyleLbl="parChTrans1D2" presStyleIdx="0" presStyleCnt="3"/>
      <dgm:spPr/>
      <dgm:t>
        <a:bodyPr/>
        <a:lstStyle/>
        <a:p>
          <a:endParaRPr lang="ru-RU"/>
        </a:p>
      </dgm:t>
    </dgm:pt>
    <dgm:pt modelId="{E5F0D1F6-B449-4108-8700-40E568082C76}" type="pres">
      <dgm:prSet presAssocID="{F17BE34E-D0AC-4C06-93F8-89B1E6CBDB9F}" presName="hierRoot2" presStyleCnt="0"/>
      <dgm:spPr/>
    </dgm:pt>
    <dgm:pt modelId="{A4F92E97-67EE-4D18-B6A7-E29265C9656D}" type="pres">
      <dgm:prSet presAssocID="{F17BE34E-D0AC-4C06-93F8-89B1E6CBDB9F}" presName="composite2" presStyleCnt="0"/>
      <dgm:spPr/>
    </dgm:pt>
    <dgm:pt modelId="{AD941F26-EA05-41CC-89E0-7C3A3178B1BB}" type="pres">
      <dgm:prSet presAssocID="{F17BE34E-D0AC-4C06-93F8-89B1E6CBDB9F}" presName="background2" presStyleLbl="node2" presStyleIdx="0" presStyleCnt="3"/>
      <dgm:spPr/>
    </dgm:pt>
    <dgm:pt modelId="{3D63C2EA-6A23-4257-A951-9E67DB485AD1}" type="pres">
      <dgm:prSet presAssocID="{F17BE34E-D0AC-4C06-93F8-89B1E6CBDB9F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D3C368F-3F60-4BFA-AD18-3B392F040B18}" type="pres">
      <dgm:prSet presAssocID="{F17BE34E-D0AC-4C06-93F8-89B1E6CBDB9F}" presName="hierChild3" presStyleCnt="0"/>
      <dgm:spPr/>
    </dgm:pt>
    <dgm:pt modelId="{F35AF308-9E16-4ED9-9644-3D7A347EFF46}" type="pres">
      <dgm:prSet presAssocID="{55456666-6D04-400D-90FC-E42C75085E42}" presName="Name10" presStyleLbl="parChTrans1D2" presStyleIdx="1" presStyleCnt="3"/>
      <dgm:spPr/>
      <dgm:t>
        <a:bodyPr/>
        <a:lstStyle/>
        <a:p>
          <a:endParaRPr lang="ru-RU"/>
        </a:p>
      </dgm:t>
    </dgm:pt>
    <dgm:pt modelId="{3EE4A8C0-BA8B-4160-9E6D-54C02A65ABF2}" type="pres">
      <dgm:prSet presAssocID="{C5364F93-25E8-4274-B2CF-067F3A8B21D9}" presName="hierRoot2" presStyleCnt="0"/>
      <dgm:spPr/>
    </dgm:pt>
    <dgm:pt modelId="{B7F186C7-9137-4017-85B2-61280BF2608D}" type="pres">
      <dgm:prSet presAssocID="{C5364F93-25E8-4274-B2CF-067F3A8B21D9}" presName="composite2" presStyleCnt="0"/>
      <dgm:spPr/>
    </dgm:pt>
    <dgm:pt modelId="{AFE78E90-E90D-4FF8-89A2-A05B59EB42BB}" type="pres">
      <dgm:prSet presAssocID="{C5364F93-25E8-4274-B2CF-067F3A8B21D9}" presName="background2" presStyleLbl="node2" presStyleIdx="1" presStyleCnt="3"/>
      <dgm:spPr/>
    </dgm:pt>
    <dgm:pt modelId="{5ED87E30-406B-4064-9C5A-27E772003F71}" type="pres">
      <dgm:prSet presAssocID="{C5364F93-25E8-4274-B2CF-067F3A8B21D9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762F1FC-269B-4E6A-91F5-A96AA6EB4EE0}" type="pres">
      <dgm:prSet presAssocID="{C5364F93-25E8-4274-B2CF-067F3A8B21D9}" presName="hierChild3" presStyleCnt="0"/>
      <dgm:spPr/>
    </dgm:pt>
    <dgm:pt modelId="{00CE7658-F875-4BD4-9F2B-C92E9737F9D8}" type="pres">
      <dgm:prSet presAssocID="{A84B844E-21E2-42E0-A34F-A015BDB68FF4}" presName="Name10" presStyleLbl="parChTrans1D2" presStyleIdx="2" presStyleCnt="3"/>
      <dgm:spPr/>
      <dgm:t>
        <a:bodyPr/>
        <a:lstStyle/>
        <a:p>
          <a:endParaRPr lang="ru-RU"/>
        </a:p>
      </dgm:t>
    </dgm:pt>
    <dgm:pt modelId="{49F372F0-5358-454B-86F4-F0D73C3B8710}" type="pres">
      <dgm:prSet presAssocID="{80127CFE-4365-4C8F-A4F3-F1D5CDA54665}" presName="hierRoot2" presStyleCnt="0"/>
      <dgm:spPr/>
    </dgm:pt>
    <dgm:pt modelId="{6FE88F99-494C-4FAB-B09E-302E6DAA8D96}" type="pres">
      <dgm:prSet presAssocID="{80127CFE-4365-4C8F-A4F3-F1D5CDA54665}" presName="composite2" presStyleCnt="0"/>
      <dgm:spPr/>
    </dgm:pt>
    <dgm:pt modelId="{4F65BA68-1CF1-470C-8D03-52430BE057CC}" type="pres">
      <dgm:prSet presAssocID="{80127CFE-4365-4C8F-A4F3-F1D5CDA54665}" presName="background2" presStyleLbl="node2" presStyleIdx="2" presStyleCnt="3"/>
      <dgm:spPr/>
    </dgm:pt>
    <dgm:pt modelId="{32F8EF12-FE14-4A20-8AED-4C88D451E0A2}" type="pres">
      <dgm:prSet presAssocID="{80127CFE-4365-4C8F-A4F3-F1D5CDA54665}" presName="text2" presStyleLbl="fgAcc2" presStyleIdx="2" presStyleCnt="3" custLinFactNeighborX="-1464" custLinFactNeighborY="-237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A250CF3-4A38-4D10-95DD-D7FB4D09D4BF}" type="pres">
      <dgm:prSet presAssocID="{80127CFE-4365-4C8F-A4F3-F1D5CDA54665}" presName="hierChild3" presStyleCnt="0"/>
      <dgm:spPr/>
    </dgm:pt>
  </dgm:ptLst>
  <dgm:cxnLst>
    <dgm:cxn modelId="{B691E2FE-4601-45CD-A98F-3D6BBFF590D5}" type="presOf" srcId="{55456666-6D04-400D-90FC-E42C75085E42}" destId="{F35AF308-9E16-4ED9-9644-3D7A347EFF46}" srcOrd="0" destOrd="0" presId="urn:microsoft.com/office/officeart/2005/8/layout/hierarchy1"/>
    <dgm:cxn modelId="{245921CC-D63E-46D1-B361-14B2CD599903}" srcId="{36A0483B-0A6E-4D26-869A-31A31CE9A5C6}" destId="{C5364F93-25E8-4274-B2CF-067F3A8B21D9}" srcOrd="1" destOrd="0" parTransId="{55456666-6D04-400D-90FC-E42C75085E42}" sibTransId="{D973F0EB-920F-42EA-AA5D-08F39C8A8234}"/>
    <dgm:cxn modelId="{6F963393-5111-40FC-BB83-D93BFF3A66EB}" type="presOf" srcId="{157370C0-A6BF-4360-8DFC-B258607DCB01}" destId="{2DBE63F0-AF75-4125-960B-6E57EE4B9A73}" srcOrd="0" destOrd="0" presId="urn:microsoft.com/office/officeart/2005/8/layout/hierarchy1"/>
    <dgm:cxn modelId="{3E2DAE9E-4AA2-418E-903A-9318BF422E42}" type="presOf" srcId="{36A0483B-0A6E-4D26-869A-31A31CE9A5C6}" destId="{246A09BA-82F5-4D0D-A35D-4C284E77C2E7}" srcOrd="0" destOrd="0" presId="urn:microsoft.com/office/officeart/2005/8/layout/hierarchy1"/>
    <dgm:cxn modelId="{348B1738-17E6-434E-8AFB-7778B3C2BDB5}" type="presOf" srcId="{D6940186-1DF9-4111-AE52-2A09B0D7C26F}" destId="{E3057322-5332-46C6-887E-9A4C0EE6F5F5}" srcOrd="0" destOrd="0" presId="urn:microsoft.com/office/officeart/2005/8/layout/hierarchy1"/>
    <dgm:cxn modelId="{FFFE008A-7FBE-4B95-B1CB-6593EA191D27}" srcId="{36A0483B-0A6E-4D26-869A-31A31CE9A5C6}" destId="{80127CFE-4365-4C8F-A4F3-F1D5CDA54665}" srcOrd="2" destOrd="0" parTransId="{A84B844E-21E2-42E0-A34F-A015BDB68FF4}" sibTransId="{5D6E81D4-0A3F-459A-A323-29237BC22AEC}"/>
    <dgm:cxn modelId="{2C4B3AAD-88A3-4D76-A2FE-3E69384CC3BE}" type="presOf" srcId="{80127CFE-4365-4C8F-A4F3-F1D5CDA54665}" destId="{32F8EF12-FE14-4A20-8AED-4C88D451E0A2}" srcOrd="0" destOrd="0" presId="urn:microsoft.com/office/officeart/2005/8/layout/hierarchy1"/>
    <dgm:cxn modelId="{17AA893F-0581-41F9-8824-B89DA9BB7826}" type="presOf" srcId="{F17BE34E-D0AC-4C06-93F8-89B1E6CBDB9F}" destId="{3D63C2EA-6A23-4257-A951-9E67DB485AD1}" srcOrd="0" destOrd="0" presId="urn:microsoft.com/office/officeart/2005/8/layout/hierarchy1"/>
    <dgm:cxn modelId="{A05EAD45-A7DE-4F66-AC15-CD9BF0C76606}" type="presOf" srcId="{C5364F93-25E8-4274-B2CF-067F3A8B21D9}" destId="{5ED87E30-406B-4064-9C5A-27E772003F71}" srcOrd="0" destOrd="0" presId="urn:microsoft.com/office/officeart/2005/8/layout/hierarchy1"/>
    <dgm:cxn modelId="{E0F1CD15-6AE4-4B87-A219-0F1D08458D4B}" srcId="{D6940186-1DF9-4111-AE52-2A09B0D7C26F}" destId="{36A0483B-0A6E-4D26-869A-31A31CE9A5C6}" srcOrd="0" destOrd="0" parTransId="{C2AF6EE7-F701-4DDA-A022-C79A2D55539C}" sibTransId="{1BF34787-F9E8-4FBA-9EAB-0D6ABB09639E}"/>
    <dgm:cxn modelId="{44E20FB1-99FB-4C40-93C1-D603AD172A21}" type="presOf" srcId="{A84B844E-21E2-42E0-A34F-A015BDB68FF4}" destId="{00CE7658-F875-4BD4-9F2B-C92E9737F9D8}" srcOrd="0" destOrd="0" presId="urn:microsoft.com/office/officeart/2005/8/layout/hierarchy1"/>
    <dgm:cxn modelId="{D52EFAE1-835D-4A2A-8E0D-1AFE63A840EB}" srcId="{36A0483B-0A6E-4D26-869A-31A31CE9A5C6}" destId="{F17BE34E-D0AC-4C06-93F8-89B1E6CBDB9F}" srcOrd="0" destOrd="0" parTransId="{157370C0-A6BF-4360-8DFC-B258607DCB01}" sibTransId="{71D76BC1-8D5C-4E9C-BF53-06753AFDDBE7}"/>
    <dgm:cxn modelId="{6303BE4A-D8D3-4E35-ABF3-E107937DB365}" type="presParOf" srcId="{E3057322-5332-46C6-887E-9A4C0EE6F5F5}" destId="{B93FC099-48A4-4463-952F-72AE09294F25}" srcOrd="0" destOrd="0" presId="urn:microsoft.com/office/officeart/2005/8/layout/hierarchy1"/>
    <dgm:cxn modelId="{94F53012-BB04-4F94-A9CB-DBB728735A28}" type="presParOf" srcId="{B93FC099-48A4-4463-952F-72AE09294F25}" destId="{1E1C3CCC-9C52-4697-AA4B-7BB946ED3338}" srcOrd="0" destOrd="0" presId="urn:microsoft.com/office/officeart/2005/8/layout/hierarchy1"/>
    <dgm:cxn modelId="{679FB4C3-C4DC-4954-8F78-692633EB563F}" type="presParOf" srcId="{1E1C3CCC-9C52-4697-AA4B-7BB946ED3338}" destId="{A20BB734-0658-4736-AD3D-D1AB451C8878}" srcOrd="0" destOrd="0" presId="urn:microsoft.com/office/officeart/2005/8/layout/hierarchy1"/>
    <dgm:cxn modelId="{D8952F37-70C4-4CA4-93A9-6CF72DCEB4E0}" type="presParOf" srcId="{1E1C3CCC-9C52-4697-AA4B-7BB946ED3338}" destId="{246A09BA-82F5-4D0D-A35D-4C284E77C2E7}" srcOrd="1" destOrd="0" presId="urn:microsoft.com/office/officeart/2005/8/layout/hierarchy1"/>
    <dgm:cxn modelId="{417470D9-FD7A-4C9D-9566-A7BD787B7555}" type="presParOf" srcId="{B93FC099-48A4-4463-952F-72AE09294F25}" destId="{F46EC894-965A-421E-9D9E-3FAF3BE1FE06}" srcOrd="1" destOrd="0" presId="urn:microsoft.com/office/officeart/2005/8/layout/hierarchy1"/>
    <dgm:cxn modelId="{EB9E74F0-4F9A-4F72-93DA-F1F447DBA95E}" type="presParOf" srcId="{F46EC894-965A-421E-9D9E-3FAF3BE1FE06}" destId="{2DBE63F0-AF75-4125-960B-6E57EE4B9A73}" srcOrd="0" destOrd="0" presId="urn:microsoft.com/office/officeart/2005/8/layout/hierarchy1"/>
    <dgm:cxn modelId="{9BCE3AE3-27DA-49FF-9AE6-A6BB26CD807A}" type="presParOf" srcId="{F46EC894-965A-421E-9D9E-3FAF3BE1FE06}" destId="{E5F0D1F6-B449-4108-8700-40E568082C76}" srcOrd="1" destOrd="0" presId="urn:microsoft.com/office/officeart/2005/8/layout/hierarchy1"/>
    <dgm:cxn modelId="{BCEE39BC-AC3A-4730-BA39-C7AEE7CF64D8}" type="presParOf" srcId="{E5F0D1F6-B449-4108-8700-40E568082C76}" destId="{A4F92E97-67EE-4D18-B6A7-E29265C9656D}" srcOrd="0" destOrd="0" presId="urn:microsoft.com/office/officeart/2005/8/layout/hierarchy1"/>
    <dgm:cxn modelId="{92E2F73B-6C6E-4C94-B0D6-C33B9AEDDF86}" type="presParOf" srcId="{A4F92E97-67EE-4D18-B6A7-E29265C9656D}" destId="{AD941F26-EA05-41CC-89E0-7C3A3178B1BB}" srcOrd="0" destOrd="0" presId="urn:microsoft.com/office/officeart/2005/8/layout/hierarchy1"/>
    <dgm:cxn modelId="{7B12EB78-4A6E-4EC4-B3EA-92DD836354EC}" type="presParOf" srcId="{A4F92E97-67EE-4D18-B6A7-E29265C9656D}" destId="{3D63C2EA-6A23-4257-A951-9E67DB485AD1}" srcOrd="1" destOrd="0" presId="urn:microsoft.com/office/officeart/2005/8/layout/hierarchy1"/>
    <dgm:cxn modelId="{75F28E5C-A0F6-40A6-95D0-EBE00BAD86B8}" type="presParOf" srcId="{E5F0D1F6-B449-4108-8700-40E568082C76}" destId="{2D3C368F-3F60-4BFA-AD18-3B392F040B18}" srcOrd="1" destOrd="0" presId="urn:microsoft.com/office/officeart/2005/8/layout/hierarchy1"/>
    <dgm:cxn modelId="{326A52EC-5587-4FFC-8133-B3B47E754F99}" type="presParOf" srcId="{F46EC894-965A-421E-9D9E-3FAF3BE1FE06}" destId="{F35AF308-9E16-4ED9-9644-3D7A347EFF46}" srcOrd="2" destOrd="0" presId="urn:microsoft.com/office/officeart/2005/8/layout/hierarchy1"/>
    <dgm:cxn modelId="{57232F3B-CD52-4369-9B9B-B699CA7EDBDA}" type="presParOf" srcId="{F46EC894-965A-421E-9D9E-3FAF3BE1FE06}" destId="{3EE4A8C0-BA8B-4160-9E6D-54C02A65ABF2}" srcOrd="3" destOrd="0" presId="urn:microsoft.com/office/officeart/2005/8/layout/hierarchy1"/>
    <dgm:cxn modelId="{8A1FE4ED-A967-4CEF-89D7-1D8095ABA54A}" type="presParOf" srcId="{3EE4A8C0-BA8B-4160-9E6D-54C02A65ABF2}" destId="{B7F186C7-9137-4017-85B2-61280BF2608D}" srcOrd="0" destOrd="0" presId="urn:microsoft.com/office/officeart/2005/8/layout/hierarchy1"/>
    <dgm:cxn modelId="{08019ADB-1D87-4774-AC6C-99F54E4E10DC}" type="presParOf" srcId="{B7F186C7-9137-4017-85B2-61280BF2608D}" destId="{AFE78E90-E90D-4FF8-89A2-A05B59EB42BB}" srcOrd="0" destOrd="0" presId="urn:microsoft.com/office/officeart/2005/8/layout/hierarchy1"/>
    <dgm:cxn modelId="{89D501AE-81C9-47BE-B675-55C067AC10DA}" type="presParOf" srcId="{B7F186C7-9137-4017-85B2-61280BF2608D}" destId="{5ED87E30-406B-4064-9C5A-27E772003F71}" srcOrd="1" destOrd="0" presId="urn:microsoft.com/office/officeart/2005/8/layout/hierarchy1"/>
    <dgm:cxn modelId="{42164CEF-7F95-4429-B9D7-F2E2B9C61555}" type="presParOf" srcId="{3EE4A8C0-BA8B-4160-9E6D-54C02A65ABF2}" destId="{7762F1FC-269B-4E6A-91F5-A96AA6EB4EE0}" srcOrd="1" destOrd="0" presId="urn:microsoft.com/office/officeart/2005/8/layout/hierarchy1"/>
    <dgm:cxn modelId="{772D139C-F755-42E9-BBFB-D766D67A6FD5}" type="presParOf" srcId="{F46EC894-965A-421E-9D9E-3FAF3BE1FE06}" destId="{00CE7658-F875-4BD4-9F2B-C92E9737F9D8}" srcOrd="4" destOrd="0" presId="urn:microsoft.com/office/officeart/2005/8/layout/hierarchy1"/>
    <dgm:cxn modelId="{5A3CBC63-2F5A-4998-A7A5-E9B56DD99B33}" type="presParOf" srcId="{F46EC894-965A-421E-9D9E-3FAF3BE1FE06}" destId="{49F372F0-5358-454B-86F4-F0D73C3B8710}" srcOrd="5" destOrd="0" presId="urn:microsoft.com/office/officeart/2005/8/layout/hierarchy1"/>
    <dgm:cxn modelId="{9920F06C-CA8A-4264-9397-91A62D20CA80}" type="presParOf" srcId="{49F372F0-5358-454B-86F4-F0D73C3B8710}" destId="{6FE88F99-494C-4FAB-B09E-302E6DAA8D96}" srcOrd="0" destOrd="0" presId="urn:microsoft.com/office/officeart/2005/8/layout/hierarchy1"/>
    <dgm:cxn modelId="{3A6632E9-636F-4944-AE9E-9DDCF2D01297}" type="presParOf" srcId="{6FE88F99-494C-4FAB-B09E-302E6DAA8D96}" destId="{4F65BA68-1CF1-470C-8D03-52430BE057CC}" srcOrd="0" destOrd="0" presId="urn:microsoft.com/office/officeart/2005/8/layout/hierarchy1"/>
    <dgm:cxn modelId="{C6AA6143-7FEB-493E-8975-57A8A1015870}" type="presParOf" srcId="{6FE88F99-494C-4FAB-B09E-302E6DAA8D96}" destId="{32F8EF12-FE14-4A20-8AED-4C88D451E0A2}" srcOrd="1" destOrd="0" presId="urn:microsoft.com/office/officeart/2005/8/layout/hierarchy1"/>
    <dgm:cxn modelId="{DA400DE4-0439-4627-BBFA-7B37E8A47EC4}" type="presParOf" srcId="{49F372F0-5358-454B-86F4-F0D73C3B8710}" destId="{AA250CF3-4A38-4D10-95DD-D7FB4D09D4B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0CE7658-F875-4BD4-9F2B-C92E9737F9D8}">
      <dsp:nvSpPr>
        <dsp:cNvPr id="0" name=""/>
        <dsp:cNvSpPr/>
      </dsp:nvSpPr>
      <dsp:spPr>
        <a:xfrm>
          <a:off x="4011067" y="2397471"/>
          <a:ext cx="2880331" cy="6666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8711"/>
              </a:lnTo>
              <a:lnTo>
                <a:pt x="2880331" y="448711"/>
              </a:lnTo>
              <a:lnTo>
                <a:pt x="2880331" y="666614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5AF308-9E16-4ED9-9644-3D7A347EFF46}">
      <dsp:nvSpPr>
        <dsp:cNvPr id="0" name=""/>
        <dsp:cNvSpPr/>
      </dsp:nvSpPr>
      <dsp:spPr>
        <a:xfrm>
          <a:off x="3965347" y="2397471"/>
          <a:ext cx="91440" cy="7021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4200"/>
              </a:lnTo>
              <a:lnTo>
                <a:pt x="85612" y="484200"/>
              </a:lnTo>
              <a:lnTo>
                <a:pt x="85612" y="70210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BE63F0-AF75-4125-960B-6E57EE4B9A73}">
      <dsp:nvSpPr>
        <dsp:cNvPr id="0" name=""/>
        <dsp:cNvSpPr/>
      </dsp:nvSpPr>
      <dsp:spPr>
        <a:xfrm>
          <a:off x="1176085" y="2397471"/>
          <a:ext cx="2834981" cy="702102"/>
        </a:xfrm>
        <a:custGeom>
          <a:avLst/>
          <a:gdLst/>
          <a:ahLst/>
          <a:cxnLst/>
          <a:rect l="0" t="0" r="0" b="0"/>
          <a:pathLst>
            <a:path>
              <a:moveTo>
                <a:pt x="2834981" y="0"/>
              </a:moveTo>
              <a:lnTo>
                <a:pt x="2834981" y="484200"/>
              </a:lnTo>
              <a:lnTo>
                <a:pt x="0" y="484200"/>
              </a:lnTo>
              <a:lnTo>
                <a:pt x="0" y="70210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0BB734-0658-4736-AD3D-D1AB451C8878}">
      <dsp:nvSpPr>
        <dsp:cNvPr id="0" name=""/>
        <dsp:cNvSpPr/>
      </dsp:nvSpPr>
      <dsp:spPr>
        <a:xfrm>
          <a:off x="2834981" y="903843"/>
          <a:ext cx="2352170" cy="14936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6A09BA-82F5-4D0D-A35D-4C284E77C2E7}">
      <dsp:nvSpPr>
        <dsp:cNvPr id="0" name=""/>
        <dsp:cNvSpPr/>
      </dsp:nvSpPr>
      <dsp:spPr>
        <a:xfrm>
          <a:off x="3096334" y="1152128"/>
          <a:ext cx="2352170" cy="14936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20" tIns="274320" rIns="274320" bIns="274320" numCol="1" spcCol="1270" anchor="ctr" anchorCtr="0">
          <a:noAutofit/>
        </a:bodyPr>
        <a:lstStyle/>
        <a:p>
          <a:pPr lvl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72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Род</a:t>
          </a:r>
          <a:r>
            <a:rPr lang="ru-RU" sz="72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7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096334" y="1152128"/>
        <a:ext cx="2352170" cy="1493628"/>
      </dsp:txXfrm>
    </dsp:sp>
    <dsp:sp modelId="{AD941F26-EA05-41CC-89E0-7C3A3178B1BB}">
      <dsp:nvSpPr>
        <dsp:cNvPr id="0" name=""/>
        <dsp:cNvSpPr/>
      </dsp:nvSpPr>
      <dsp:spPr>
        <a:xfrm>
          <a:off x="0" y="3099574"/>
          <a:ext cx="2352170" cy="14936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63C2EA-6A23-4257-A951-9E67DB485AD1}">
      <dsp:nvSpPr>
        <dsp:cNvPr id="0" name=""/>
        <dsp:cNvSpPr/>
      </dsp:nvSpPr>
      <dsp:spPr>
        <a:xfrm>
          <a:off x="261352" y="3347859"/>
          <a:ext cx="2352170" cy="14936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Times New Roman" pitchFamily="18" charset="0"/>
              <a:cs typeface="Times New Roman" pitchFamily="18" charset="0"/>
            </a:rPr>
            <a:t>Женский</a:t>
          </a:r>
          <a:endParaRPr lang="ru-RU" sz="3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1352" y="3347859"/>
        <a:ext cx="2352170" cy="1493628"/>
      </dsp:txXfrm>
    </dsp:sp>
    <dsp:sp modelId="{AFE78E90-E90D-4FF8-89A2-A05B59EB42BB}">
      <dsp:nvSpPr>
        <dsp:cNvPr id="0" name=""/>
        <dsp:cNvSpPr/>
      </dsp:nvSpPr>
      <dsp:spPr>
        <a:xfrm>
          <a:off x="2874874" y="3099574"/>
          <a:ext cx="2352170" cy="14936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D87E30-406B-4064-9C5A-27E772003F71}">
      <dsp:nvSpPr>
        <dsp:cNvPr id="0" name=""/>
        <dsp:cNvSpPr/>
      </dsp:nvSpPr>
      <dsp:spPr>
        <a:xfrm>
          <a:off x="3136227" y="3347859"/>
          <a:ext cx="2352170" cy="14936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Times New Roman" pitchFamily="18" charset="0"/>
              <a:cs typeface="Times New Roman" pitchFamily="18" charset="0"/>
            </a:rPr>
            <a:t>Мужской</a:t>
          </a:r>
          <a:endParaRPr lang="ru-RU" sz="3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136227" y="3347859"/>
        <a:ext cx="2352170" cy="1493628"/>
      </dsp:txXfrm>
    </dsp:sp>
    <dsp:sp modelId="{4F65BA68-1CF1-470C-8D03-52430BE057CC}">
      <dsp:nvSpPr>
        <dsp:cNvPr id="0" name=""/>
        <dsp:cNvSpPr/>
      </dsp:nvSpPr>
      <dsp:spPr>
        <a:xfrm>
          <a:off x="5715313" y="3064085"/>
          <a:ext cx="2352170" cy="14936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F8EF12-FE14-4A20-8AED-4C88D451E0A2}">
      <dsp:nvSpPr>
        <dsp:cNvPr id="0" name=""/>
        <dsp:cNvSpPr/>
      </dsp:nvSpPr>
      <dsp:spPr>
        <a:xfrm>
          <a:off x="5976665" y="3312370"/>
          <a:ext cx="2352170" cy="14936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Times New Roman" pitchFamily="18" charset="0"/>
              <a:cs typeface="Times New Roman" pitchFamily="18" charset="0"/>
            </a:rPr>
            <a:t>Средний</a:t>
          </a:r>
          <a:endParaRPr lang="ru-RU" sz="3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976665" y="3312370"/>
        <a:ext cx="2352170" cy="14936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10.03.2011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10.03.2011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10.03.2011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10.03.2011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2952327"/>
          </a:xfrm>
        </p:spPr>
        <p:txBody>
          <a:bodyPr>
            <a:noAutofit/>
          </a:bodyPr>
          <a:lstStyle/>
          <a:p>
            <a:pPr algn="ctr"/>
            <a:r>
              <a:rPr lang="ru-RU" sz="7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Имя существительное</a:t>
            </a:r>
            <a:endParaRPr lang="ru-RU" sz="7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481328"/>
            <a:ext cx="4495800" cy="461196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Именительный</a:t>
            </a:r>
            <a:endParaRPr lang="ru-RU" sz="4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Родительный</a:t>
            </a:r>
          </a:p>
          <a:p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Дательный</a:t>
            </a:r>
          </a:p>
          <a:p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Винительный</a:t>
            </a:r>
          </a:p>
          <a:p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Творительный</a:t>
            </a:r>
          </a:p>
          <a:p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Предложный</a:t>
            </a:r>
            <a:endParaRPr lang="ru-RU" sz="4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Кто?   Что?</a:t>
            </a:r>
          </a:p>
          <a:p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Кого? Чего?</a:t>
            </a:r>
          </a:p>
          <a:p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Кому? Чему?</a:t>
            </a:r>
          </a:p>
          <a:p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Кого?  Что?</a:t>
            </a:r>
          </a:p>
          <a:p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Кем?   Чем?</a:t>
            </a:r>
          </a:p>
          <a:p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 ком? О чем?</a:t>
            </a:r>
          </a:p>
          <a:p>
            <a:endParaRPr lang="ru-RU" sz="4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8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Падежи</a:t>
            </a:r>
            <a:endParaRPr lang="ru-RU" sz="88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340768"/>
            <a:ext cx="7481776" cy="410445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121046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6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МОЛОДЦЫ!!!</a:t>
            </a:r>
            <a:endParaRPr lang="ru-RU" sz="66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post-26887-11736426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71799" y="1340768"/>
            <a:ext cx="3744417" cy="5517232"/>
          </a:xfrm>
          <a:prstGeom prst="rect">
            <a:avLst/>
          </a:prstGeom>
        </p:spPr>
      </p:pic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5040560" cy="5100166"/>
          </a:xfrm>
        </p:spPr>
        <p:txBody>
          <a:bodyPr>
            <a:normAutofit/>
          </a:bodyPr>
          <a:lstStyle/>
          <a:p>
            <a:endParaRPr lang="ru-RU" sz="40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6093296"/>
            <a:ext cx="4040188" cy="78904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6093296"/>
            <a:ext cx="4041775" cy="78904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pic>
        <p:nvPicPr>
          <p:cNvPr id="7" name="Содержимое 6" descr="0105cf9197919557cc83702f9cf82a97_full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4788024" y="1124743"/>
            <a:ext cx="3816424" cy="4752529"/>
          </a:xfrm>
        </p:spPr>
      </p:pic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76056" y="1052736"/>
            <a:ext cx="3816424" cy="4333321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8" name="Овальная выноска 7"/>
          <p:cNvSpPr/>
          <p:nvPr/>
        </p:nvSpPr>
        <p:spPr>
          <a:xfrm>
            <a:off x="179512" y="0"/>
            <a:ext cx="4608512" cy="3501008"/>
          </a:xfrm>
          <a:prstGeom prst="wedgeEllipseCallout">
            <a:avLst>
              <a:gd name="adj1" fmla="val 63876"/>
              <a:gd name="adj2" fmla="val 111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Что вы знаете </a:t>
            </a:r>
            <a:b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 имени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существитель-ном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45091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8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Предмет,</a:t>
            </a:r>
          </a:p>
          <a:p>
            <a:pPr algn="ctr">
              <a:buNone/>
            </a:pPr>
            <a:r>
              <a:rPr lang="ru-RU" sz="8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состояние, явление</a:t>
            </a:r>
            <a:endParaRPr lang="ru-RU" sz="88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0"/>
            <a:ext cx="9144000" cy="2132856"/>
          </a:xfrm>
        </p:spPr>
        <p:txBody>
          <a:bodyPr>
            <a:noAutofit/>
          </a:bodyPr>
          <a:lstStyle/>
          <a:p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Отвечает  на вопросы</a:t>
            </a:r>
            <a:r>
              <a:rPr lang="ru-RU" sz="8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8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8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Кто</a:t>
            </a:r>
            <a:r>
              <a:rPr lang="ru-RU" sz="8800" dirty="0" smtClean="0">
                <a:solidFill>
                  <a:srgbClr val="FF0000"/>
                </a:solidFill>
              </a:rPr>
              <a:t>?         </a:t>
            </a:r>
            <a:r>
              <a:rPr lang="ru-RU" sz="8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Что?</a:t>
            </a:r>
            <a:endParaRPr lang="ru-RU" sz="8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6021288"/>
            <a:ext cx="4040188" cy="150912"/>
          </a:xfrm>
        </p:spPr>
        <p:txBody>
          <a:bodyPr>
            <a:normAutofit fontScale="25000" lnSpcReduction="20000"/>
          </a:bodyPr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6021288"/>
            <a:ext cx="4041775" cy="150912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179512" y="1444294"/>
            <a:ext cx="4317876" cy="4576994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32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Содержимое 7" descr="i8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644008" y="1340768"/>
            <a:ext cx="4041775" cy="4680520"/>
          </a:xfrm>
        </p:spPr>
      </p:pic>
      <p:sp>
        <p:nvSpPr>
          <p:cNvPr id="7" name="Скругленная прямоугольная выноска 6"/>
          <p:cNvSpPr/>
          <p:nvPr/>
        </p:nvSpPr>
        <p:spPr>
          <a:xfrm>
            <a:off x="0" y="260648"/>
            <a:ext cx="4716016" cy="3240360"/>
          </a:xfrm>
          <a:prstGeom prst="wedgeRoundRectCallout">
            <a:avLst>
              <a:gd name="adj1" fmla="val 57846"/>
              <a:gd name="adj2" fmla="val 7062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Какие признаки есть у имени существительного?</a:t>
            </a:r>
          </a:p>
          <a:p>
            <a:pPr algn="ctr"/>
            <a:endParaRPr lang="ru-RU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Имя существительное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2852936"/>
            <a:ext cx="4040188" cy="3319264"/>
          </a:xfrm>
        </p:spPr>
        <p:txBody>
          <a:bodyPr>
            <a:normAutofit lnSpcReduction="10000"/>
          </a:bodyPr>
          <a:lstStyle/>
          <a:p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Одушевленность/ Неодушевленность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Род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Склонение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2852936"/>
            <a:ext cx="4041775" cy="3312368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Падеж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Число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5"/>
            <a:ext cx="4040188" cy="140864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Постоянные признаки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5"/>
            <a:ext cx="4041775" cy="140864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Непостоянные признаки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Одушевленное  Неодушевленное</a:t>
            </a:r>
          </a:p>
          <a:p>
            <a:pPr>
              <a:buNone/>
            </a:pP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КТО?                     ЧТО?</a:t>
            </a:r>
          </a:p>
          <a:p>
            <a:pPr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Лена                    ночь</a:t>
            </a:r>
          </a:p>
          <a:p>
            <a:pPr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медведь               книга</a:t>
            </a:r>
          </a:p>
          <a:p>
            <a:pPr>
              <a:buNone/>
            </a:pPr>
            <a:endParaRPr lang="ru-RU" sz="3600" dirty="0">
              <a:solidFill>
                <a:srgbClr val="00B0F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Имя существительное</a:t>
            </a:r>
            <a:endParaRPr lang="ru-RU" sz="60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332656"/>
          <a:ext cx="8363272" cy="5763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5345832"/>
            <a:ext cx="8604448" cy="151216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стена            слон           озеро</a:t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53012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Ж.р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48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а,я</a:t>
            </a:r>
            <a:r>
              <a:rPr lang="ru-RU" sz="4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М.р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Ж.р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М.р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48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а,я</a:t>
            </a:r>
            <a:r>
              <a:rPr lang="ru-RU" sz="4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С.р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48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о,е</a:t>
            </a:r>
            <a:endParaRPr lang="ru-RU" sz="48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219200"/>
          </a:xfrm>
        </p:spPr>
        <p:txBody>
          <a:bodyPr>
            <a:noAutofit/>
          </a:bodyPr>
          <a:lstStyle/>
          <a:p>
            <a:r>
              <a:rPr lang="ru-RU" sz="6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6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скл</a:t>
            </a:r>
            <a:r>
              <a:rPr lang="ru-RU" sz="6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2скл    3скл </a:t>
            </a:r>
            <a:endParaRPr lang="ru-RU" sz="6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99992" y="1628800"/>
            <a:ext cx="50405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596336" y="1628800"/>
            <a:ext cx="50405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 descr="i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0152" y="3789040"/>
            <a:ext cx="3183618" cy="2880319"/>
          </a:xfrm>
          <a:prstGeom prst="rect">
            <a:avLst/>
          </a:prstGeom>
        </p:spPr>
      </p:pic>
    </p:spTree>
  </p:cSld>
  <p:clrMapOvr>
    <a:masterClrMapping/>
  </p:clrMapOvr>
  <p:transition>
    <p:dissolve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  <p:bldP spid="5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2204864"/>
            <a:ext cx="9144000" cy="381912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динственное    </a:t>
            </a:r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множественное</a:t>
            </a:r>
          </a:p>
          <a:p>
            <a:pPr algn="ctr">
              <a:buNone/>
            </a:pPr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число                       число</a:t>
            </a:r>
          </a:p>
          <a:p>
            <a:pPr algn="ctr"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стол                             столы</a:t>
            </a:r>
          </a:p>
          <a:p>
            <a:pPr algn="ctr"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стена                           стены</a:t>
            </a:r>
          </a:p>
          <a:p>
            <a:pPr algn="ctr">
              <a:buNone/>
            </a:pP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219200"/>
          </a:xfrm>
        </p:spPr>
        <p:txBody>
          <a:bodyPr>
            <a:noAutofit/>
          </a:bodyPr>
          <a:lstStyle/>
          <a:p>
            <a:pPr algn="ctr"/>
            <a:r>
              <a:rPr lang="ru-RU" sz="66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Имя существительное</a:t>
            </a:r>
            <a:endParaRPr lang="ru-RU" sz="66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1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262</TotalTime>
  <Words>117</Words>
  <Application>Microsoft Office PowerPoint</Application>
  <PresentationFormat>Экран (4:3)</PresentationFormat>
  <Paragraphs>49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Открытая</vt:lpstr>
      <vt:lpstr>Имя существительное</vt:lpstr>
      <vt:lpstr>Слайд 2</vt:lpstr>
      <vt:lpstr>          Отвечает  на вопросы Кто?         Что?</vt:lpstr>
      <vt:lpstr>Слайд 4</vt:lpstr>
      <vt:lpstr>Имя существительное</vt:lpstr>
      <vt:lpstr>Имя существительное</vt:lpstr>
      <vt:lpstr>стена            слон           озеро </vt:lpstr>
      <vt:lpstr>1 скл    2скл    3скл </vt:lpstr>
      <vt:lpstr>Имя существительное</vt:lpstr>
      <vt:lpstr>Падежи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Имя существительное</dc:title>
  <dc:creator>ЦИТ</dc:creator>
  <cp:lastModifiedBy>ЦИТ</cp:lastModifiedBy>
  <cp:revision>34</cp:revision>
  <dcterms:created xsi:type="dcterms:W3CDTF">2011-02-05T09:19:01Z</dcterms:created>
  <dcterms:modified xsi:type="dcterms:W3CDTF">2011-03-10T05:45:29Z</dcterms:modified>
</cp:coreProperties>
</file>