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64" r:id="rId5"/>
    <p:sldId id="262" r:id="rId6"/>
    <p:sldId id="265" r:id="rId7"/>
    <p:sldId id="258" r:id="rId8"/>
    <p:sldId id="266" r:id="rId9"/>
    <p:sldId id="260" r:id="rId10"/>
    <p:sldId id="261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708921"/>
            <a:ext cx="8458200" cy="336686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32656"/>
            <a:ext cx="8458200" cy="3744416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ИМЯ ПРИЛАГАТЕЛЬНОЕ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падежи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Именительный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Родительный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Дательный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Винительный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Творительный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Предложный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Лесной ручей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Лесного ручья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Лесному ручью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Лесной ручей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Лесным ручьём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Лесном ручье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11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9743" b="19743"/>
          <a:stretch>
            <a:fillRect/>
          </a:stretch>
        </p:blipFill>
        <p:spPr>
          <a:xfrm>
            <a:off x="4644008" y="616634"/>
            <a:ext cx="3890392" cy="259634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31640" y="3284984"/>
            <a:ext cx="6480720" cy="19442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sz="6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 descr="5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" y="5301208"/>
            <a:ext cx="2008864" cy="1548172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2656"/>
            <a:ext cx="3851920" cy="4968552"/>
          </a:xfrm>
        </p:spPr>
        <p:txBody>
          <a:bodyPr>
            <a:normAutofit/>
          </a:bodyPr>
          <a:lstStyle/>
          <a:p>
            <a:pPr algn="ctr"/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" name="Рисунок 9" descr="i1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1500" r="11500"/>
          <a:stretch>
            <a:fillRect/>
          </a:stretch>
        </p:blipFill>
        <p:spPr>
          <a:xfrm>
            <a:off x="179512" y="1340768"/>
            <a:ext cx="4536504" cy="5040560"/>
          </a:xfrm>
        </p:spPr>
      </p:pic>
      <p:sp>
        <p:nvSpPr>
          <p:cNvPr id="11" name="Выноска-облако 10"/>
          <p:cNvSpPr/>
          <p:nvPr/>
        </p:nvSpPr>
        <p:spPr>
          <a:xfrm>
            <a:off x="3851920" y="0"/>
            <a:ext cx="5292080" cy="306896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ЧТО ВЫ ЗНАЕТЕ ОБ ИМЕНИ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ПРИЛАГАТЕЛЬ-НОМ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reflection blurRad="6350" stA="50000" endA="300" endPos="55000" dir="5400000" sy="-100000" algn="bl" rotWithShape="0"/>
          </a:effectLst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Признак предмета</a:t>
            </a:r>
            <a:endParaRPr lang="ru-RU" sz="6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780928"/>
            <a:ext cx="8686800" cy="32991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КАКОЙ? КАКАЯ?КАКОЕ?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2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124744"/>
            <a:ext cx="4191000" cy="5199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3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790700"/>
            <a:ext cx="4343400" cy="4343400"/>
          </a:xfrm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323528" y="0"/>
            <a:ext cx="4320480" cy="3123728"/>
          </a:xfrm>
          <a:prstGeom prst="wedgeRoundRectCallout">
            <a:avLst>
              <a:gd name="adj1" fmla="val 80123"/>
              <a:gd name="adj2" fmla="val 317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какого слова зависит имя прилагательное в предложении?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206084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Имя прилагательное стоит в том же роде, числе и падеже, что и существительное, к которому оно относится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60848"/>
            <a:ext cx="9324528" cy="479715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Морской   песок (М.р., ед.ч., Им.п.)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Морской   травы (Ж.р., ед.ч.,Р.п.)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Морское    дно    (С.р.,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ед.ч.,В.п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морских   путешествиях (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Мн.ч.,П.п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множение 3"/>
          <p:cNvSpPr/>
          <p:nvPr/>
        </p:nvSpPr>
        <p:spPr>
          <a:xfrm>
            <a:off x="2627784" y="2420888"/>
            <a:ext cx="720080" cy="64807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Умножение 6"/>
          <p:cNvSpPr/>
          <p:nvPr/>
        </p:nvSpPr>
        <p:spPr>
          <a:xfrm>
            <a:off x="2627784" y="3212976"/>
            <a:ext cx="720080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множение 8"/>
          <p:cNvSpPr/>
          <p:nvPr/>
        </p:nvSpPr>
        <p:spPr>
          <a:xfrm>
            <a:off x="2555776" y="3933056"/>
            <a:ext cx="864096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Умножение 9"/>
          <p:cNvSpPr/>
          <p:nvPr/>
        </p:nvSpPr>
        <p:spPr>
          <a:xfrm>
            <a:off x="3059832" y="4653136"/>
            <a:ext cx="792088" cy="5760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5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484784"/>
            <a:ext cx="4343400" cy="4392488"/>
          </a:xfrm>
        </p:spPr>
      </p:pic>
      <p:sp>
        <p:nvSpPr>
          <p:cNvPr id="7" name="Выноска-облако 6"/>
          <p:cNvSpPr/>
          <p:nvPr/>
        </p:nvSpPr>
        <p:spPr>
          <a:xfrm>
            <a:off x="0" y="0"/>
            <a:ext cx="4499992" cy="3501008"/>
          </a:xfrm>
          <a:prstGeom prst="cloudCallout">
            <a:avLst>
              <a:gd name="adj1" fmla="val 58884"/>
              <a:gd name="adj2" fmla="val 611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Расскажите о изменении имени прилагательного по родам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Имя прилагательное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Мужской     Женский        Средний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род               </a:t>
            </a:r>
            <a:r>
              <a:rPr lang="ru-RU" sz="4000" b="1" dirty="0" err="1" smtClean="0">
                <a:solidFill>
                  <a:srgbClr val="C00000"/>
                </a:solidFill>
              </a:rPr>
              <a:t>род</a:t>
            </a:r>
            <a:r>
              <a:rPr lang="ru-RU" sz="4000" b="1" dirty="0" smtClean="0">
                <a:solidFill>
                  <a:srgbClr val="C00000"/>
                </a:solidFill>
              </a:rPr>
              <a:t>                 </a:t>
            </a:r>
            <a:r>
              <a:rPr lang="ru-RU" sz="4000" b="1" dirty="0" err="1" smtClean="0">
                <a:solidFill>
                  <a:srgbClr val="C00000"/>
                </a:solidFill>
              </a:rPr>
              <a:t>род</a:t>
            </a:r>
            <a:endParaRPr lang="ru-RU" sz="40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00B050"/>
                </a:solidFill>
              </a:rPr>
              <a:t>зелёный       зелёная         зелёное</a:t>
            </a:r>
            <a:endParaRPr lang="ru-RU" sz="4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blinds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66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57784" y="1484784"/>
            <a:ext cx="3685032" cy="468052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Что ещё вы знаете об именах прилагательных?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rgbClr val="0070C0"/>
                </a:solidFill>
              </a:rPr>
              <a:t>ЧИСЛО</a:t>
            </a:r>
            <a:endParaRPr lang="ru-RU" sz="66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Единственное</a:t>
            </a:r>
          </a:p>
          <a:p>
            <a:pPr>
              <a:buNone/>
            </a:pPr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большой</a:t>
            </a:r>
          </a:p>
          <a:p>
            <a:pPr>
              <a:buNone/>
            </a:pPr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прекрасная</a:t>
            </a:r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Множественное</a:t>
            </a:r>
          </a:p>
          <a:p>
            <a:pPr>
              <a:buNone/>
            </a:pPr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большие</a:t>
            </a:r>
          </a:p>
          <a:p>
            <a:pPr>
              <a:buNone/>
            </a:pPr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прекрасные</a:t>
            </a:r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142</TotalTime>
  <Words>137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Слайд 1</vt:lpstr>
      <vt:lpstr>Слайд 2</vt:lpstr>
      <vt:lpstr>Признак предмета</vt:lpstr>
      <vt:lpstr>Слайд 4</vt:lpstr>
      <vt:lpstr>     Имя прилагательное стоит в том же роде, числе и падеже, что и существительное, к которому оно относится</vt:lpstr>
      <vt:lpstr>Слайд 6</vt:lpstr>
      <vt:lpstr>Имя прилагательное</vt:lpstr>
      <vt:lpstr>Слайд 8</vt:lpstr>
      <vt:lpstr>ЧИСЛО</vt:lpstr>
      <vt:lpstr>падежи</vt:lpstr>
      <vt:lpstr>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ЦИТ</dc:creator>
  <cp:lastModifiedBy>ЦИТ</cp:lastModifiedBy>
  <cp:revision>19</cp:revision>
  <dcterms:created xsi:type="dcterms:W3CDTF">2011-02-06T11:30:59Z</dcterms:created>
  <dcterms:modified xsi:type="dcterms:W3CDTF">2011-02-24T08:34:13Z</dcterms:modified>
</cp:coreProperties>
</file>