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AE4822F-D40E-475A-B291-007AD08E26F8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170543-B3FB-439A-8EBD-C6C8E2DEC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E4822F-D40E-475A-B291-007AD08E26F8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170543-B3FB-439A-8EBD-C6C8E2DEC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AE4822F-D40E-475A-B291-007AD08E26F8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170543-B3FB-439A-8EBD-C6C8E2DEC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E4822F-D40E-475A-B291-007AD08E26F8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170543-B3FB-439A-8EBD-C6C8E2DEC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E4822F-D40E-475A-B291-007AD08E26F8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A170543-B3FB-439A-8EBD-C6C8E2DEC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E4822F-D40E-475A-B291-007AD08E26F8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170543-B3FB-439A-8EBD-C6C8E2DEC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E4822F-D40E-475A-B291-007AD08E26F8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170543-B3FB-439A-8EBD-C6C8E2DEC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E4822F-D40E-475A-B291-007AD08E26F8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170543-B3FB-439A-8EBD-C6C8E2DEC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E4822F-D40E-475A-B291-007AD08E26F8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170543-B3FB-439A-8EBD-C6C8E2DEC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E4822F-D40E-475A-B291-007AD08E26F8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170543-B3FB-439A-8EBD-C6C8E2DEC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E4822F-D40E-475A-B291-007AD08E26F8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170543-B3FB-439A-8EBD-C6C8E2DEC8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AE4822F-D40E-475A-B291-007AD08E26F8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A170543-B3FB-439A-8EBD-C6C8E2DEC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«Виды работ по развитию речевой деятельности младшего школьника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err="1" smtClean="0"/>
              <a:t>улитина</a:t>
            </a:r>
            <a:r>
              <a:rPr lang="ru-RU" sz="2700" dirty="0" smtClean="0"/>
              <a:t> Ольга Ивановна учитель начальных классов</a:t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66800" y="642918"/>
            <a:ext cx="6291282" cy="2005589"/>
          </a:xfrm>
        </p:spPr>
        <p:txBody>
          <a:bodyPr>
            <a:normAutofit/>
          </a:bodyPr>
          <a:lstStyle/>
          <a:p>
            <a:r>
              <a:rPr lang="ru-RU" sz="4400" i="1" dirty="0" smtClean="0"/>
              <a:t>МАСТЕР-КЛАСС</a:t>
            </a:r>
            <a:endParaRPr lang="ru-RU" sz="4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проблемы.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Развитие речи- актуальная задача обучения в начальной школе. Речь- основа всякой умственной и практической деятельности.</a:t>
            </a:r>
          </a:p>
          <a:p>
            <a:r>
              <a:rPr lang="ru-RU" dirty="0" smtClean="0"/>
              <a:t>Главное условие развития речи- разнообразие методов и приемов обучения.</a:t>
            </a:r>
          </a:p>
          <a:p>
            <a:r>
              <a:rPr lang="ru-RU" dirty="0" smtClean="0"/>
              <a:t>Стимулирование позитивной мотивации к речевому творчеству- важное условие успешности ученика.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мастер-класса.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Знакомство с  авторскими  </a:t>
            </a:r>
            <a:r>
              <a:rPr lang="ru-RU" dirty="0" err="1" smtClean="0"/>
              <a:t>нароботками</a:t>
            </a:r>
            <a:r>
              <a:rPr lang="ru-RU" dirty="0" smtClean="0"/>
              <a:t>. Освоение и отработка практических умений </a:t>
            </a:r>
            <a:r>
              <a:rPr lang="ru-RU" dirty="0" err="1" smtClean="0"/>
              <a:t>умений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Задачи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Передача своего опыта работы, форм, методов, приемов педагогической деятельности.</a:t>
            </a:r>
          </a:p>
          <a:p>
            <a:r>
              <a:rPr lang="ru-RU" dirty="0" smtClean="0"/>
              <a:t>Создание условий для развития профессионализма его участников на основе рефлексии собственного  педагогического мастерства, обмен опытом работы.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Универсальность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Приемы мастер-класса можно использовать учителям  литературы, биологии, истории, географии при работе над созданием учащимися  рассказов, сочинений и творческих работ в учебной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Универсальные методы и приемы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Прием </a:t>
            </a:r>
            <a:r>
              <a:rPr lang="ru-RU" b="1" dirty="0" err="1" smtClean="0"/>
              <a:t>эмпатии</a:t>
            </a:r>
            <a:r>
              <a:rPr lang="ru-RU" b="1" dirty="0" smtClean="0"/>
              <a:t> </a:t>
            </a:r>
            <a:r>
              <a:rPr lang="ru-RU" dirty="0" smtClean="0"/>
              <a:t>( наделение неодушевленного предмета признаками одушевленного): </a:t>
            </a:r>
          </a:p>
          <a:p>
            <a:r>
              <a:rPr lang="ru-RU" dirty="0" smtClean="0"/>
              <a:t>Ты можешь вообразить себе, что ты- это не ты, а кто-то другой или что-то другое? Для этого тоже нужны воображение и фантазия!</a:t>
            </a:r>
          </a:p>
          <a:p>
            <a:r>
              <a:rPr lang="ru-RU" dirty="0" smtClean="0"/>
              <a:t>Если ты- это кто-то другой, то и сочинять разные тексты этот кто-то будет совсем по другому. Очень интересное упражнение!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Вообрази ,что ты- снеговик. Тебя слепили дети, ты стоишь во дворе, а рядом каток.</a:t>
            </a:r>
          </a:p>
          <a:p>
            <a:r>
              <a:rPr lang="ru-RU" dirty="0" smtClean="0"/>
              <a:t>Вообрази, что ты трамвай, который мечтает заехать в парк и покататься на карусели. Расскажи обо всем, что может с тобой случиться. Рассказывай от первого лица, говори «я», а не «он», не «снеговик» или «трамвай».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Прием инверсии </a:t>
            </a:r>
            <a:r>
              <a:rPr lang="ru-RU" dirty="0" smtClean="0"/>
              <a:t>(написание рассказов путем погружения и вживания автора в сюжет). Стань мышкой и опиши кошку. Какая она? Как она выглядит? Какой у не характер?</a:t>
            </a:r>
          </a:p>
          <a:p>
            <a:r>
              <a:rPr lang="ru-RU" b="1" dirty="0" smtClean="0"/>
              <a:t>Прием эвристических вопросов</a:t>
            </a:r>
            <a:r>
              <a:rPr lang="ru-RU" dirty="0" smtClean="0"/>
              <a:t>( изменение событий рассказа в пользу главного героя).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Создание творческой работы. Рефлексия.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Спасибо за внимание!</a:t>
            </a:r>
            <a:endParaRPr lang="ru-RU" sz="4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</TotalTime>
  <Words>312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«Виды работ по развитию речевой деятельности младшего школьника»  улитина Ольга Ивановна учитель начальных классов </vt:lpstr>
      <vt:lpstr>Актуальность проблемы.</vt:lpstr>
      <vt:lpstr>Цель мастер-класса.</vt:lpstr>
      <vt:lpstr>Универсальность</vt:lpstr>
      <vt:lpstr>Универсальные методы и приемы работы</vt:lpstr>
      <vt:lpstr>упражнения</vt:lpstr>
      <vt:lpstr>приемы</vt:lpstr>
      <vt:lpstr>Создание творческой работы. Рефлексия.</vt:lpstr>
      <vt:lpstr>Слайд 9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«Виды работ по развитию речевой деятельности младшего школьника»</dc:title>
  <dc:creator>SamLab.ws</dc:creator>
  <cp:lastModifiedBy>Ирина</cp:lastModifiedBy>
  <cp:revision>9</cp:revision>
  <dcterms:created xsi:type="dcterms:W3CDTF">2010-11-19T07:04:17Z</dcterms:created>
  <dcterms:modified xsi:type="dcterms:W3CDTF">2011-01-19T13:39:19Z</dcterms:modified>
</cp:coreProperties>
</file>