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8" r:id="rId2"/>
    <p:sldId id="257" r:id="rId3"/>
    <p:sldId id="260" r:id="rId4"/>
    <p:sldId id="261" r:id="rId5"/>
    <p:sldId id="262" r:id="rId6"/>
    <p:sldId id="267" r:id="rId7"/>
    <p:sldId id="263" r:id="rId8"/>
    <p:sldId id="269" r:id="rId9"/>
    <p:sldId id="264" r:id="rId10"/>
    <p:sldId id="265" r:id="rId11"/>
    <p:sldId id="256" r:id="rId12"/>
    <p:sldId id="266" r:id="rId13"/>
    <p:sldId id="259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inimized">
    <p:restoredLeft sz="15619" autoAdjust="0"/>
    <p:restoredTop sz="95338" autoAdjust="0"/>
  </p:normalViewPr>
  <p:slideViewPr>
    <p:cSldViewPr>
      <p:cViewPr varScale="1">
        <p:scale>
          <a:sx n="15" d="100"/>
          <a:sy n="15" d="100"/>
        </p:scale>
        <p:origin x="-210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45F27-E88B-43B5-9866-58D95F04BD3E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14EF0F-75A0-4F44-8DE4-0A3A253389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Ребята, отгадайте, пожалуйста,</a:t>
            </a:r>
            <a:r>
              <a:rPr lang="ru-RU" baseline="0" dirty="0" smtClean="0"/>
              <a:t> загадки: </a:t>
            </a:r>
          </a:p>
          <a:p>
            <a:r>
              <a:rPr lang="ru-RU" baseline="0" dirty="0" smtClean="0"/>
              <a:t>Если нет его – небо хмурится,</a:t>
            </a:r>
          </a:p>
          <a:p>
            <a:r>
              <a:rPr lang="ru-RU" baseline="0" dirty="0" smtClean="0"/>
              <a:t>Если есть оно – люди жмурятся.</a:t>
            </a:r>
          </a:p>
          <a:p>
            <a:endParaRPr lang="ru-RU" baseline="0" dirty="0" smtClean="0"/>
          </a:p>
          <a:p>
            <a:r>
              <a:rPr lang="ru-RU" baseline="0" dirty="0" smtClean="0"/>
              <a:t>Что выше леса, краше света, без огня горит.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День с утра погожим не был,</a:t>
            </a:r>
          </a:p>
          <a:p>
            <a:r>
              <a:rPr lang="ru-RU" baseline="0" dirty="0" smtClean="0"/>
              <a:t>Даже мелкий дождик шёл.</a:t>
            </a:r>
          </a:p>
          <a:p>
            <a:r>
              <a:rPr lang="ru-RU" baseline="0" dirty="0" smtClean="0"/>
              <a:t>Я повесил блин на небо –</a:t>
            </a:r>
          </a:p>
          <a:p>
            <a:r>
              <a:rPr lang="ru-RU" baseline="0" dirty="0" smtClean="0"/>
              <a:t>Сразу стало хорошо.</a:t>
            </a:r>
          </a:p>
          <a:p>
            <a:r>
              <a:rPr lang="ru-RU" baseline="0" dirty="0" smtClean="0"/>
              <a:t> правильно – это солнце.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4EF0F-75A0-4F44-8DE4-0A3A253389D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Правильно,</a:t>
            </a:r>
            <a:r>
              <a:rPr lang="ru-RU" baseline="0" dirty="0" smtClean="0"/>
              <a:t> ребята. </a:t>
            </a:r>
          </a:p>
          <a:p>
            <a:r>
              <a:rPr lang="ru-RU" baseline="0" dirty="0" smtClean="0"/>
              <a:t>Полив, или «орошение» является самым лучшим средством борьбы с засухой.</a:t>
            </a:r>
          </a:p>
          <a:p>
            <a:r>
              <a:rPr lang="ru-RU" baseline="0" dirty="0" smtClean="0"/>
              <a:t>Поля орошают специальными поливальными машинами.</a:t>
            </a:r>
          </a:p>
          <a:p>
            <a:r>
              <a:rPr lang="ru-RU" baseline="0" dirty="0" smtClean="0"/>
              <a:t>Мы с вами можем поливать растения из шланга или лейки.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4EF0F-75A0-4F44-8DE4-0A3A253389D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Все мы знаем, что</a:t>
            </a:r>
            <a:r>
              <a:rPr lang="ru-RU" baseline="0" dirty="0" smtClean="0"/>
              <a:t> </a:t>
            </a:r>
            <a:r>
              <a:rPr lang="ru-RU" dirty="0" smtClean="0"/>
              <a:t> солнечные ванны и водные процедуры очень полезны для здоровья. Все мы любим в жаркий день повалятся на пляже, поплескаться в реке или море. </a:t>
            </a:r>
          </a:p>
          <a:p>
            <a:r>
              <a:rPr lang="ru-RU" dirty="0" smtClean="0"/>
              <a:t>Какие</a:t>
            </a:r>
            <a:r>
              <a:rPr lang="ru-RU" baseline="0" dirty="0" smtClean="0"/>
              <a:t> правила надо соблюдать, что бы пребывание на солнце приносило нам только пользу?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4EF0F-75A0-4F44-8DE4-0A3A253389D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стоит долго находиться на открытом солнце. Подойдут прогулки в тени деревьев причем, не обязательно подставлять лучам все тело - достаточно, если будут открытыми руки и лицо. Жидкости должно быть в достатке - пить нужно чаще, причем воду и морсы, а не газированные напитки и соки.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летнем рационе должно быть как можно больше свежих овощей и фруктов, которые также послужат источником жидкости.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Для защиты кожи можно использовать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специальный солнцезащитный крем.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Солнечные очки для ребенка не должны пропускать ультрафиолетовые лучи. Игрушечные очки чаще всего не способствуют защите глаз и даже могут навредить. Защитить глаза можно с помощью панамки с широкими полями или кепки с козырьком. Головной убор должен быть обязательно! Он защищает ребенка от перегрева.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4EF0F-75A0-4F44-8DE4-0A3A253389D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физминутка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4EF0F-75A0-4F44-8DE4-0A3A253389D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мультфильм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4EF0F-75A0-4F44-8DE4-0A3A253389D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Тема нашей встречи: «Солнце – друг и враг». Что такое солнце? Какое</a:t>
            </a:r>
            <a:r>
              <a:rPr lang="ru-RU" baseline="0" dirty="0" smtClean="0"/>
              <a:t> место оно занимает в нашей жизни? На эти и другие вопросы  мы сегодня постараемся ответить.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же такое солнце?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4EF0F-75A0-4F44-8DE4-0A3A253389D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Солнце – ближайшая к Земле звезда, все другие находятся от нас неизмеримо дальше. Для Земли Солнце мощный источник космической энергии. Оно дает свет и тепло, необходимые для растительного и животного мира.  Без него – не было бы и воздуха, необходимого для жизни. Для нас, землян, важнейшая особенность Солнца в том, что около него возникла наша планета и на ней появилась жизнь.</a:t>
            </a:r>
          </a:p>
          <a:p>
            <a:r>
              <a:rPr lang="ru-RU" dirty="0" smtClean="0"/>
              <a:t>Посмотрите какое оно яркое даже на фотографии!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4EF0F-75A0-4F44-8DE4-0A3A253389D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защитив тщательно глаза, смотреть на Солнце нельзя! А тем более в бинокль или телескоп смотреть на Солнце днём крайне опасно — это наносит необратимый вред зрению. Можно осторожно взглянуть на него через очень плотный специальный светофильтр или на</a:t>
            </a:r>
            <a:r>
              <a:rPr lang="ru-RU" sz="12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восходе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или закате (тогда блеск Солнца ослабевает в несколько тысяч раз).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4EF0F-75A0-4F44-8DE4-0A3A253389D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древности люди считали Солнце добрым божеством. Древние греки называли Солнце Гелиосом, в золотом шлеме, на золотой колеснице, мчащейся по хрустальному своду. Древние австралийцы полагали, что Солнце – это прекрасная девушка, которая взобралась на небо! От её красоты и доброты людям стало тепло и светло. Древние египтяне представляли себе, что бог Солнца – Ра плывет по небесной реке в своей золотой лодке. Древние славяне поклонялись богу солнечных лучей —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Яриле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развитием человечества различные верования постепенно уступали место попыткам научно объяснить явления действительности. Человек стал задумываться над вопросом: что же на самом деле представляет собой наше светило?— и пытался найти на него ответ.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4EF0F-75A0-4F44-8DE4-0A3A253389D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Вот так солнце выглядит вблизи, снятое специальными приборами.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Действительно, при помощи особых приборов астрономам удалось выяснить, что температура на поверхности Солнца составляет примерно 6000 градусов. При такой «жаре» все вещества превращаются в пар (газ)!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Размеры солнца огромны.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сли поместить нашу Землю рядом с солнцем, то она будет похожа на горошину рядом с арбузом.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4EF0F-75A0-4F44-8DE4-0A3A253389D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людей, животных и растений солнечный свет является очень важным. </a:t>
            </a:r>
            <a:r>
              <a:rPr lang="ru-RU" dirty="0" smtClean="0"/>
              <a:t>Зелёные растения, благодаря</a:t>
            </a:r>
            <a:r>
              <a:rPr lang="ru-RU" baseline="0" dirty="0" smtClean="0"/>
              <a:t> солнцу, вырабатывают кислород, которым мы дышим.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Поедая растения, в которых за счёт Солнца накоплена энергия, существуют животные.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4EF0F-75A0-4F44-8DE4-0A3A253389D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Кроме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того люди научились преобразовывать солнечную энергию в электрическую с помощью солнечных батарей. Существуют целые солнечные электростанции.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4EF0F-75A0-4F44-8DE4-0A3A253389D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Иногда солнце</a:t>
            </a:r>
            <a:r>
              <a:rPr lang="ru-RU" baseline="0" dirty="0" smtClean="0"/>
              <a:t> слишком сильно нагревает землю, становится очень жарко. Если долго нет дождя, наступает засуха. Трескается земля, реки пересыхают. Растения погибают. Животные тоже страдают. Как помочь растениям и животным?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4EF0F-75A0-4F44-8DE4-0A3A253389D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0FABE5D-331B-4DD9-A0AC-187DA5300B50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1E29C27-3206-45A1-9D2B-5AEF5D80D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BE5D-331B-4DD9-A0AC-187DA5300B50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9C27-3206-45A1-9D2B-5AEF5D80D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BE5D-331B-4DD9-A0AC-187DA5300B50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9C27-3206-45A1-9D2B-5AEF5D80D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0FABE5D-331B-4DD9-A0AC-187DA5300B50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1E29C27-3206-45A1-9D2B-5AEF5D80D0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0FABE5D-331B-4DD9-A0AC-187DA5300B50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1E29C27-3206-45A1-9D2B-5AEF5D80D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BE5D-331B-4DD9-A0AC-187DA5300B50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9C27-3206-45A1-9D2B-5AEF5D80D0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BE5D-331B-4DD9-A0AC-187DA5300B50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9C27-3206-45A1-9D2B-5AEF5D80D0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0FABE5D-331B-4DD9-A0AC-187DA5300B50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1E29C27-3206-45A1-9D2B-5AEF5D80D0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BE5D-331B-4DD9-A0AC-187DA5300B50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9C27-3206-45A1-9D2B-5AEF5D80D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0FABE5D-331B-4DD9-A0AC-187DA5300B50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1E29C27-3206-45A1-9D2B-5AEF5D80D0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0FABE5D-331B-4DD9-A0AC-187DA5300B50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1E29C27-3206-45A1-9D2B-5AEF5D80D0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0FABE5D-331B-4DD9-A0AC-187DA5300B50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1E29C27-3206-45A1-9D2B-5AEF5D80D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 spokes="3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76;&#1077;&#1090;&#1089;&#1082;&#1080;&#1081;%20&#1089;&#1072;&#1076;\&#1088;&#1072;&#1079;&#1074;&#1083;&#1077;&#1095;&#1077;&#1085;&#1080;&#1103;\&#1089;&#1086;&#1083;&#1085;&#1094;&#1077;\&#1054;&#1083;&#1077;&#1075;-&#1040;&#1085;&#1086;&#1092;&#1088;&#1080;&#1077;&#1074;-&#1055;&#1077;&#1089;&#1077;&#1085;&#1082;&#1072;-&#1083;&#1100;&#1074;&#1105;&#1085;&#1082;&#1072;-&#1080;-&#1095;&#1077;&#1088;&#1077;&#1087;&#1072;&#1093;&#1080;-&#1071;-&#1085;&#1072;-&#1089;&#1086;&#1083;&#1085;&#1099;&#1096;&#1082;&#1077;-&#1083;&#1077;&#1078;&#1091;(muzofon.com).mp3" TargetMode="Externa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76;&#1077;&#1090;&#1089;&#1082;&#1080;&#1081;%20&#1089;&#1072;&#1076;\&#1088;&#1072;&#1079;&#1074;&#1083;&#1077;&#1095;&#1077;&#1085;&#1080;&#1103;\&#1089;&#1086;&#1083;&#1085;&#1094;&#1077;\begemot_i_solnce.avi" TargetMode="External"/><Relationship Id="rId5" Type="http://schemas.openxmlformats.org/officeDocument/2006/relationships/image" Target="../media/image37.pn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hyperlink" Target="http://ru.wikipedia.org/wiki/%D0%A4%D0%B0%D0%B9%D0%BB:The_sun1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051" name="Picture 3" descr="D:\картинки\фоны с детками\6.jpg"/>
            <p:cNvPicPr>
              <a:picLocks noChangeAspect="1" noChangeArrowheads="1"/>
            </p:cNvPicPr>
            <p:nvPr/>
          </p:nvPicPr>
          <p:blipFill>
            <a:blip r:embed="rId3" cstate="email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pic>
          <p:nvPicPr>
            <p:cNvPr id="2" name="Picture 4" descr="D:\детский сад\развлечения\солнце\http lisyonok.ucoz.ru load 5-1-0-864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771800" y="476672"/>
              <a:ext cx="3419464" cy="352839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детский сад\развлечения\солнце\http shkolazhizni.ru img content i19 1963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D:\детский сад\развлечения\солнце\http www.vokrugsveta.ru img cmn 2007 02 07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59832" y="476672"/>
            <a:ext cx="5715000" cy="31527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195" name="Picture 3" descr="D:\детский сад\развлечения\солнце\http  www.diary.ru Melomanka-love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528" y="3284984"/>
            <a:ext cx="3749767" cy="28165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Picture 2" descr="D:\детский сад\развлечения\солнце\http  rewalls.com emotion 47146-devochka-polivaet-lejka-cvety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16016" y="3933056"/>
            <a:ext cx="3640288" cy="24679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тский сад\развлечения\солнце\http shkolazhizni.ru img content i19 1963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 descr="D:\детский сад\развлечения\солнце\http www.bambooclub.ru countries vietnam city phanthiet index.htm show=photo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5576" y="2780928"/>
            <a:ext cx="5567693" cy="37154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9" name="Picture 5" descr="D:\детский сад\развлечения\солнце\http g3.delfi.ua images pix 380x250 fa7a7c25 file1107859_554a4fe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17542" y="476672"/>
            <a:ext cx="5253704" cy="34563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" name="Picture 2" descr="D:\детский сад\развлечения\солнце\http shkolazhizni.ru img content i19 19631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pic>
          <p:nvPicPr>
            <p:cNvPr id="9218" name="Picture 2" descr="D:\детский сад\развлечения\солнце\1335907563_plyazh2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635896" y="692696"/>
              <a:ext cx="4176464" cy="3130467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pic>
          <p:nvPicPr>
            <p:cNvPr id="9219" name="Picture 3" descr="D:\детский сад\развлечения\солнце\http laramirra.com images content zashita-ot-solnca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611560" y="3068960"/>
              <a:ext cx="3938761" cy="2757133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pic>
          <p:nvPicPr>
            <p:cNvPr id="9220" name="Picture 4" descr="D:\детский сад\развлечения\солнце\http semia-i-deti.ru vospitanie-detey solnechnyiy-udar-u-rebenka.jp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860032" y="4149080"/>
              <a:ext cx="2592288" cy="2478964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</p:grp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2" descr="D:\детский сад\развлечения\солнце\http shkolazhizni.ru img content i19 19631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pic>
          <p:nvPicPr>
            <p:cNvPr id="3076" name="Picture 4" descr="D:\детский сад\развлечения\солнце\http mystatic.ru m 966vNANjSa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 rot="20584910">
              <a:off x="8767" y="187237"/>
              <a:ext cx="4968552" cy="3524567"/>
            </a:xfrm>
            <a:prstGeom prst="rect">
              <a:avLst/>
            </a:prstGeom>
            <a:noFill/>
          </p:spPr>
        </p:pic>
        <p:pic>
          <p:nvPicPr>
            <p:cNvPr id="3077" name="Picture 5" descr="D:\детский сад\развлечения\солнце\http www.rebzi.ru festival 93.jp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 rot="839831">
              <a:off x="4092299" y="1556792"/>
              <a:ext cx="5051701" cy="4538638"/>
            </a:xfrm>
            <a:prstGeom prst="rect">
              <a:avLst/>
            </a:prstGeom>
            <a:noFill/>
          </p:spPr>
        </p:pic>
        <p:pic>
          <p:nvPicPr>
            <p:cNvPr id="3078" name="Picture 6" descr="D:\детский сад\развлечения\солнце\http www.tvs-media.ru forum viewtopic.php p=52412&amp;.jpg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539552" y="3645024"/>
              <a:ext cx="4267448" cy="3002757"/>
            </a:xfrm>
            <a:prstGeom prst="rect">
              <a:avLst/>
            </a:prstGeom>
            <a:noFill/>
          </p:spPr>
        </p:pic>
      </p:grpSp>
      <p:pic>
        <p:nvPicPr>
          <p:cNvPr id="11" name="Олег-Анофриев-Песенка-львёнка-и-черепахи-Я-на-солнышке-лежу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email"/>
          <a:stretch>
            <a:fillRect/>
          </a:stretch>
        </p:blipFill>
        <p:spPr>
          <a:xfrm flipH="1">
            <a:off x="7236296" y="548680"/>
            <a:ext cx="864096" cy="864096"/>
          </a:xfrm>
          <a:prstGeom prst="rect">
            <a:avLst/>
          </a:prstGeom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65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детский сад\развлечения\солнце\http shkolazhizni.ru img content i19 1963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begemot_i_solnce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-35719" y="0"/>
            <a:ext cx="9215438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-19270"/>
            <a:ext cx="9144000" cy="6877270"/>
            <a:chOff x="0" y="-19270"/>
            <a:chExt cx="9144000" cy="6877270"/>
          </a:xfrm>
        </p:grpSpPr>
        <p:pic>
          <p:nvPicPr>
            <p:cNvPr id="2" name="Picture 3" descr="D:\детский сад\развлечения\солнце\http www.artgrafica.net uploads posts 2009-09 thumbs 1252692077_025cbc4cde75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195736" y="-19270"/>
              <a:ext cx="4882862" cy="6877270"/>
            </a:xfrm>
            <a:prstGeom prst="rect">
              <a:avLst/>
            </a:prstGeom>
            <a:noFill/>
          </p:spPr>
        </p:pic>
        <p:sp>
          <p:nvSpPr>
            <p:cNvPr id="4" name="Прямоугольник 3"/>
            <p:cNvSpPr/>
            <p:nvPr/>
          </p:nvSpPr>
          <p:spPr>
            <a:xfrm>
              <a:off x="2411760" y="1340768"/>
              <a:ext cx="4520789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9050">
                    <a:solidFill>
                      <a:srgbClr val="FFC000"/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Солнце - </a:t>
              </a:r>
            </a:p>
            <a:p>
              <a:pPr algn="ctr"/>
              <a:r>
                <a:rPr lang="ru-RU" sz="5400" b="1" dirty="0" smtClean="0">
                  <a:ln w="19050">
                    <a:solidFill>
                      <a:srgbClr val="FFC000"/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друг и враг</a:t>
              </a:r>
              <a:endParaRPr lang="ru-RU" sz="5400" b="1" cap="none" spc="0" dirty="0">
                <a:ln w="19050">
                  <a:solidFill>
                    <a:srgbClr val="FFC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  <p:pic>
          <p:nvPicPr>
            <p:cNvPr id="5" name="Picture 2" descr="D:\детский сад\развлечения\солнце\http shkolazhizni.ru img content i19 19631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7164288" y="0"/>
              <a:ext cx="1979712" cy="6858000"/>
            </a:xfrm>
            <a:prstGeom prst="rect">
              <a:avLst/>
            </a:prstGeom>
            <a:noFill/>
          </p:spPr>
        </p:pic>
        <p:pic>
          <p:nvPicPr>
            <p:cNvPr id="7" name="Picture 2" descr="D:\детский сад\развлечения\солнце\http shkolazhizni.ru img content i19 19631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 flipH="1">
              <a:off x="0" y="0"/>
              <a:ext cx="2123728" cy="6858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Picture 2" descr="D:\детский сад\развлечения\солнце\http shkolazhizni.ru img content i19 19631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pic>
          <p:nvPicPr>
            <p:cNvPr id="4" name="Рисунок 3" descr="http://upload.wikimedia.org/wikipedia/commons/thumb/6/6e/The_sun1.jpg/220px-The_sun1.jpg">
              <a:hlinkClick r:id="rId4"/>
            </p:cNvPr>
            <p:cNvPicPr/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95536" y="332656"/>
              <a:ext cx="5400600" cy="3573016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pic>
          <p:nvPicPr>
            <p:cNvPr id="1026" name="Picture 2" descr="D:\детский сад\развлечения\солнце\http earth-chronicles.ru news 89-0-7.jp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923928" y="2996952"/>
              <a:ext cx="4968552" cy="3411567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</p:grp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детский сад\развлечения\солнце\http shkolazhizni.ru img content i19 1963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4" name="Picture 4" descr="D:\детский сад\развлечения\солнце\http blogs.privet.ru community all_of_nature 6775961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3567" y="2996952"/>
            <a:ext cx="4603791" cy="34563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123" name="Picture 3" descr="D:\детский сад\развлечения\солнце\http  desktopwallpapers.org.ua download 97821680x105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51920" y="548680"/>
            <a:ext cx="4847660" cy="302978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050" name="Picture 2" descr="D:\детский сад\развлечения\солнце\http artjunkies.net fotographam 3261-obyknovennye-polyarizacionnye-filtry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40152" y="4077072"/>
            <a:ext cx="2616042" cy="24517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детский сад\развлечения\солнце\http shkolazhizni.ru img content i19 1963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D:\детский сад\развлечения\солнце\http www.sunmuseum.ru col.php f=collectionиp=SM_0261_europ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60032" y="620688"/>
            <a:ext cx="3816424" cy="29381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77" name="Picture 5" descr="D:\детский сад\развлечения\солнце\http  toinfa.ru tag bog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60032" y="3861048"/>
            <a:ext cx="3717053" cy="26176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78" name="Picture 6" descr="D:\детский сад\развлечения\солнце\http 900igr.net prezentatsii istorija Bogi-slavjan 008-JArilo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27584" y="2348880"/>
            <a:ext cx="2952328" cy="41139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детский сад\развлечения\солнце\http shkolazhizni.ru img content i19 1963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D:\детский сад\развлечения\солнце\http forum.dwg.ru showthread.php page=8&amp;t=3765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552" y="3717032"/>
            <a:ext cx="4219575" cy="23812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" name="Picture 2" descr="D:\детский сад\развлечения\солнце\htt pmedpravda.com solnce-ochen-vrednoe-dlya-zdorovya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55976" y="476672"/>
            <a:ext cx="4320480" cy="43204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детский сад\развлечения\солнце\http shkolazhizni.ru img content i19 1963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D:\детский сад\развлечения\солнце\http  www.diary.ru ~Melomanka-love 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552" y="2636912"/>
            <a:ext cx="4205790" cy="33646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122" name="Picture 2" descr="D:\детский сад\развлечения\солнце\http namonitore.ru catalog dikie oleni_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76056" y="3861048"/>
            <a:ext cx="3456384" cy="25922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123" name="Picture 3" descr="D:\детский сад\развлечения\солнце\http serpukhov.olx.ru pictures iid-12292386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23928" y="476672"/>
            <a:ext cx="4128690" cy="30981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детский сад\развлечения\солнце\http shkolazhizni.ru img content i19 1963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D:\детский сад\развлечения\солнце\http  kerch.fm nashi-novosti 4072-samuyu-moshhnuyu-solnechnuyu-elektrostancziyu-postroili-v-krymu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3563888" y="476672"/>
            <a:ext cx="5256585" cy="37424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146" name="Picture 2" descr="D:\детский сад\развлечения\солнце\http  www.diary.ru ~Melomanka-love 3.jpg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814428" y="3068960"/>
            <a:ext cx="3800054" cy="33646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детский сад\развлечения\солнце\http shkolazhizni.ru img content i19 1963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D:\детский сад\развлечения\солнце\http bigpicture.ru  p=18693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5576" y="2996952"/>
            <a:ext cx="4962128" cy="32439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170" name="Picture 2" descr="D:\детский сад\развлечения\солнце\http planet-nefelana.ucoz.ru forum 11-2-7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39952" y="692696"/>
            <a:ext cx="4572000" cy="2578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539</TotalTime>
  <Words>580</Words>
  <Application>Microsoft Office PowerPoint</Application>
  <PresentationFormat>Экран (4:3)</PresentationFormat>
  <Paragraphs>51</Paragraphs>
  <Slides>14</Slides>
  <Notes>14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Алмин</dc:creator>
  <cp:lastModifiedBy>Алмин</cp:lastModifiedBy>
  <cp:revision>46</cp:revision>
  <dcterms:created xsi:type="dcterms:W3CDTF">2012-07-26T02:59:22Z</dcterms:created>
  <dcterms:modified xsi:type="dcterms:W3CDTF">2012-11-18T15:15:11Z</dcterms:modified>
</cp:coreProperties>
</file>