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3" r:id="rId3"/>
    <p:sldId id="266" r:id="rId4"/>
    <p:sldId id="264" r:id="rId5"/>
    <p:sldId id="259" r:id="rId6"/>
    <p:sldId id="260" r:id="rId7"/>
    <p:sldId id="269" r:id="rId8"/>
    <p:sldId id="270" r:id="rId9"/>
    <p:sldId id="273" r:id="rId10"/>
    <p:sldId id="277" r:id="rId11"/>
    <p:sldId id="27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1A7524-712A-4A03-A35F-5F9E4C659B4B}" type="datetimeFigureOut">
              <a:rPr lang="ru-RU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6D0A4A-4F3E-4066-AAE8-E37A65C90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2959D8-AE8E-49A4-960F-6FC13A71AFE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D3FD0B-3EBE-4719-82AE-22408BADEF7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EE2CD-BC40-4682-AECC-7CF78CD78B5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569B22-22DC-4ECA-8A90-A17A0D80599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EB41F8-D589-474A-934A-86BE1D99FAB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012F29-75AF-47B9-AF08-31320DF938E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F55947-B488-48DD-BC44-769F7A0BC67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914660-23DD-4FDF-8352-33F9420A983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007F4-4D11-4B8A-A060-BF0CAD34B8B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16080-3022-468B-8004-4F527A5EB84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26C4DA-1ECE-4588-85A7-A093F23D620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4982E-4839-48D4-B83C-E5B85329D9E0}" type="datetimeFigureOut">
              <a:rPr lang="ru-RU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669D7-ED5D-4DBA-88FB-26CF71813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BD09F-DC4C-4847-AA1C-68BD3278DB70}" type="datetimeFigureOut">
              <a:rPr lang="ru-RU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B069A-BB74-45EE-A745-F837D8D22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95134-3CB1-4A3C-AA4B-2467E3879FF4}" type="datetimeFigureOut">
              <a:rPr lang="ru-RU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67228-05ED-42EF-941E-FB77B4D82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55378-C71E-45A9-9403-F3C585668F89}" type="datetimeFigureOut">
              <a:rPr lang="ru-RU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2B3B4-AEB7-4E62-940C-EE2D8FC56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87901-3A33-4AF6-BA6C-349E271EE168}" type="datetimeFigureOut">
              <a:rPr lang="ru-RU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508B-3665-4B08-B1F4-62499211E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B91A5-0A78-4EB5-B536-8FEEDBC699F0}" type="datetimeFigureOut">
              <a:rPr lang="ru-RU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B115F-782D-4D0E-A863-881F3023B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812D6-3BFD-40EE-A26A-98632331F89C}" type="datetimeFigureOut">
              <a:rPr lang="ru-RU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D99B-7E17-405C-BC79-FF832832F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78161-B6B9-4A1C-8343-6EC8ECEECACF}" type="datetimeFigureOut">
              <a:rPr lang="ru-RU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71EED-B9B2-4D0D-8D3D-E25E72C9F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41983-29D4-4A15-B6B9-04EA6F556EDB}" type="datetimeFigureOut">
              <a:rPr lang="ru-RU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AFCD6-3218-45F0-B40B-8C08FF7C9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71FB-9EA1-42BD-A598-04F0ECBB22A3}" type="datetimeFigureOut">
              <a:rPr lang="ru-RU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3581E-840E-4807-8D50-9D26E9138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C2029-6535-4FAC-B220-2C219816A432}" type="datetimeFigureOut">
              <a:rPr lang="ru-RU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F9916-128D-4E88-8ABC-4CB4951B1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96FE5-991E-4E3E-BA42-996211D0567E}" type="datetimeFigureOut">
              <a:rPr lang="ru-RU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475D28-5E39-48E1-B9F9-150D4B793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Дидактическая игра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Угадай кем работает мама?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3571875" y="4929188"/>
            <a:ext cx="2428875" cy="1428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Мамы разные нужны,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Мамы всякие важны.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 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      (С. Михалков)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200" smtClean="0"/>
              <a:t> </a:t>
            </a:r>
          </a:p>
        </p:txBody>
      </p:sp>
      <p:pic>
        <p:nvPicPr>
          <p:cNvPr id="14339" name="Picture 3" descr="C:\Users\МАРИНА\Desktop\05labgi0l1291709699[1].jpg"/>
          <p:cNvPicPr>
            <a:picLocks noChangeAspect="1" noChangeArrowheads="1"/>
          </p:cNvPicPr>
          <p:nvPr/>
        </p:nvPicPr>
        <p:blipFill>
          <a:blip r:embed="rId3"/>
          <a:srcRect l="71242" t="2524" r="-1198" b="50783"/>
          <a:stretch>
            <a:fillRect/>
          </a:stretch>
        </p:blipFill>
        <p:spPr bwMode="auto">
          <a:xfrm>
            <a:off x="214313" y="1357313"/>
            <a:ext cx="221456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C:\Users\МАРИНА\Desktop\04labgi0l1291709699[1].jpg"/>
          <p:cNvPicPr>
            <a:picLocks noChangeAspect="1" noChangeArrowheads="1"/>
          </p:cNvPicPr>
          <p:nvPr/>
        </p:nvPicPr>
        <p:blipFill>
          <a:blip r:embed="rId4"/>
          <a:srcRect l="66978" t="50702"/>
          <a:stretch>
            <a:fillRect/>
          </a:stretch>
        </p:blipFill>
        <p:spPr bwMode="auto">
          <a:xfrm>
            <a:off x="6429375" y="4214813"/>
            <a:ext cx="2071688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C:\Users\МАРИНА\Desktop\05labgi0l1291709699[1].jpg"/>
          <p:cNvPicPr>
            <a:picLocks noChangeAspect="1" noChangeArrowheads="1"/>
          </p:cNvPicPr>
          <p:nvPr/>
        </p:nvPicPr>
        <p:blipFill>
          <a:blip r:embed="rId3"/>
          <a:srcRect l="36250" t="55202" r="32813"/>
          <a:stretch>
            <a:fillRect/>
          </a:stretch>
        </p:blipFill>
        <p:spPr bwMode="auto">
          <a:xfrm>
            <a:off x="714375" y="4214813"/>
            <a:ext cx="2357438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C:\Users\МАРИНА\Desktop\6880[1].jpg"/>
          <p:cNvPicPr>
            <a:picLocks noChangeAspect="1" noChangeArrowheads="1"/>
          </p:cNvPicPr>
          <p:nvPr/>
        </p:nvPicPr>
        <p:blipFill>
          <a:blip r:embed="rId5"/>
          <a:srcRect l="30498" t="47888" r="31442"/>
          <a:stretch>
            <a:fillRect/>
          </a:stretch>
        </p:blipFill>
        <p:spPr bwMode="auto">
          <a:xfrm>
            <a:off x="5929313" y="1500188"/>
            <a:ext cx="2428875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" descr="C:\Users\МАРИНА\Desktop\0025-025-ZHurnalist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75" y="1714500"/>
            <a:ext cx="24288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28688" y="2274888"/>
            <a:ext cx="38576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Спасибо воспитателям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За ласку и тепло.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Нам было с вам рядышком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И в хмурый день светло.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Вы жалели нас, любили,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Вы нас, как цветы, растили.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Жаль, что мы не можем вас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Взять с собою в первый класс.</a:t>
            </a:r>
          </a:p>
        </p:txBody>
      </p:sp>
      <p:pic>
        <p:nvPicPr>
          <p:cNvPr id="55299" name="Picture 3" descr="C:\Users\МАРИНА\Desktop\0019-037-V-detskom-sadu-deti-vsjo-delajut-vmeste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3500438"/>
            <a:ext cx="4214812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4" descr="C:\Users\МАРИНА\Desktop\635019003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142875"/>
            <a:ext cx="4000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5" descr="C:\Users\МАРИНА\Desktop\630dc4aeec21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4714875"/>
            <a:ext cx="3357562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 descr="C:\Users\МАРИНА\Desktop\1238528844_img_0334[1].jpg"/>
          <p:cNvPicPr>
            <a:picLocks noChangeAspect="1" noChangeArrowheads="1"/>
          </p:cNvPicPr>
          <p:nvPr/>
        </p:nvPicPr>
        <p:blipFill>
          <a:blip r:embed="rId6"/>
          <a:srcRect b="11292"/>
          <a:stretch>
            <a:fillRect/>
          </a:stretch>
        </p:blipFill>
        <p:spPr bwMode="auto">
          <a:xfrm>
            <a:off x="571500" y="14287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C:\Users\МАРИНА\Desktop\1244575886[1].jpg"/>
          <p:cNvPicPr>
            <a:picLocks noChangeAspect="1" noChangeArrowheads="1"/>
          </p:cNvPicPr>
          <p:nvPr/>
        </p:nvPicPr>
        <p:blipFill>
          <a:blip r:embed="rId3"/>
          <a:srcRect b="7407"/>
          <a:stretch>
            <a:fillRect/>
          </a:stretch>
        </p:blipFill>
        <p:spPr bwMode="auto">
          <a:xfrm>
            <a:off x="2643188" y="3143250"/>
            <a:ext cx="250031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3" descr="C:\Users\МАРИНА\Desktop\92fb9113202e50c685c4d2ec44f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42875"/>
            <a:ext cx="42148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4" descr="C:\Users\МАРИНА\Desktop\kassovye_apparaty1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143375"/>
            <a:ext cx="28575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МАРИНА\Desktop\23aeoskc21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0" y="2286000"/>
            <a:ext cx="38100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14875" y="500063"/>
            <a:ext cx="35020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Все мы ходим в магазины,</a:t>
            </a:r>
          </a:p>
          <a:p>
            <a:r>
              <a:rPr lang="ru-RU" sz="2000" b="1">
                <a:latin typeface="Calibri" pitchFamily="34" charset="0"/>
              </a:rPr>
              <a:t>В магазинах продавцы</a:t>
            </a:r>
          </a:p>
          <a:p>
            <a:r>
              <a:rPr lang="ru-RU" sz="2000" b="1">
                <a:latin typeface="Calibri" pitchFamily="34" charset="0"/>
              </a:rPr>
              <a:t>Продают нам апельсины,</a:t>
            </a:r>
          </a:p>
          <a:p>
            <a:r>
              <a:rPr lang="ru-RU" sz="2000" b="1">
                <a:latin typeface="Calibri" pitchFamily="34" charset="0"/>
              </a:rPr>
              <a:t>Кофе, чай и леденцы.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МАРИНА\Desktop\samara-kurs_parikmaher-universal_4318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21431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4" descr="C:\Users\МАРИНА\Desktop\img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8150" y="336550"/>
            <a:ext cx="1755775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:\Users\МАРИНА\Desktop\385627_w640_h640_4[1].jpg"/>
          <p:cNvPicPr>
            <a:picLocks noChangeAspect="1" noChangeArrowheads="1"/>
          </p:cNvPicPr>
          <p:nvPr/>
        </p:nvPicPr>
        <p:blipFill>
          <a:blip r:embed="rId5"/>
          <a:srcRect t="12195" b="14635"/>
          <a:stretch>
            <a:fillRect/>
          </a:stretch>
        </p:blipFill>
        <p:spPr bwMode="auto">
          <a:xfrm>
            <a:off x="3714750" y="3714750"/>
            <a:ext cx="50720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C:\Users\МАРИНА\Desktop\a4496f8a516724074c071f6afe104024[1].jpg"/>
          <p:cNvPicPr>
            <a:picLocks noChangeAspect="1" noChangeArrowheads="1"/>
          </p:cNvPicPr>
          <p:nvPr/>
        </p:nvPicPr>
        <p:blipFill>
          <a:blip r:embed="rId6"/>
          <a:srcRect t="13333" b="13333"/>
          <a:stretch>
            <a:fillRect/>
          </a:stretch>
        </p:blipFill>
        <p:spPr bwMode="auto">
          <a:xfrm>
            <a:off x="285750" y="3714750"/>
            <a:ext cx="292893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C:\Users\МАРИНА\Desktop\IMG_4119_resize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214290"/>
            <a:ext cx="2470159" cy="2928957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29313" y="2428875"/>
            <a:ext cx="32146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 Дайте ножницы, расчёску,</a:t>
            </a:r>
          </a:p>
          <a:p>
            <a:r>
              <a:rPr lang="ru-RU" b="1">
                <a:latin typeface="Calibri" pitchFamily="34" charset="0"/>
              </a:rPr>
              <a:t>Он вам сделает причёску.</a:t>
            </a:r>
          </a:p>
          <a:p>
            <a:r>
              <a:rPr lang="ru-RU" b="1">
                <a:latin typeface="Calibri" pitchFamily="34" charset="0"/>
              </a:rPr>
              <a:t>Парикмахер непременно</a:t>
            </a:r>
          </a:p>
          <a:p>
            <a:r>
              <a:rPr lang="ru-RU" b="1">
                <a:latin typeface="Calibri" pitchFamily="34" charset="0"/>
              </a:rPr>
              <a:t>Подстрижёт вас современно. 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МАРИНА\Desktop\Museum_School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85750"/>
            <a:ext cx="3429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4" descr="C:\Users\МАРИНА\Desktop\49527533_1web[1].jpg"/>
          <p:cNvPicPr>
            <a:picLocks noChangeAspect="1" noChangeArrowheads="1"/>
          </p:cNvPicPr>
          <p:nvPr/>
        </p:nvPicPr>
        <p:blipFill>
          <a:blip r:embed="rId4"/>
          <a:srcRect t="41777" r="2499"/>
          <a:stretch>
            <a:fillRect/>
          </a:stretch>
        </p:blipFill>
        <p:spPr bwMode="auto">
          <a:xfrm>
            <a:off x="214313" y="4214813"/>
            <a:ext cx="342900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C:\Users\МАРИНА\Desktop\6[3].jpg"/>
          <p:cNvPicPr>
            <a:picLocks noChangeAspect="1" noChangeArrowheads="1"/>
          </p:cNvPicPr>
          <p:nvPr/>
        </p:nvPicPr>
        <p:blipFill>
          <a:blip r:embed="rId5"/>
          <a:srcRect t="19354" r="11539"/>
          <a:stretch>
            <a:fillRect/>
          </a:stretch>
        </p:blipFill>
        <p:spPr bwMode="auto">
          <a:xfrm>
            <a:off x="3786188" y="3000375"/>
            <a:ext cx="51435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C:\Users\МАРИНА\Desktop\imagesCA80H1L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06082">
            <a:off x="7000875" y="500063"/>
            <a:ext cx="15240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71938" y="214313"/>
            <a:ext cx="300037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Он учит решать нас </a:t>
            </a:r>
          </a:p>
          <a:p>
            <a:r>
              <a:rPr lang="ru-RU" sz="2000" b="1">
                <a:latin typeface="Calibri" pitchFamily="34" charset="0"/>
              </a:rPr>
              <a:t>Любые задачи.</a:t>
            </a:r>
          </a:p>
          <a:p>
            <a:r>
              <a:rPr lang="ru-RU" sz="2000" b="1">
                <a:latin typeface="Calibri" pitchFamily="34" charset="0"/>
              </a:rPr>
              <a:t>Терпенье и знанья</a:t>
            </a:r>
          </a:p>
          <a:p>
            <a:r>
              <a:rPr lang="ru-RU" sz="2000" b="1">
                <a:latin typeface="Calibri" pitchFamily="34" charset="0"/>
              </a:rPr>
              <a:t>Его велики.</a:t>
            </a:r>
          </a:p>
          <a:p>
            <a:r>
              <a:rPr lang="ru-RU" sz="2000" b="1">
                <a:latin typeface="Calibri" pitchFamily="34" charset="0"/>
              </a:rPr>
              <a:t>Хороший учитель- </a:t>
            </a:r>
          </a:p>
          <a:p>
            <a:r>
              <a:rPr lang="ru-RU" sz="2000" b="1">
                <a:latin typeface="Calibri" pitchFamily="34" charset="0"/>
              </a:rPr>
              <a:t>Большая удача, </a:t>
            </a:r>
          </a:p>
          <a:p>
            <a:r>
              <a:rPr lang="ru-RU" sz="2000" b="1">
                <a:latin typeface="Calibri" pitchFamily="34" charset="0"/>
              </a:rPr>
              <a:t>Всю жизнь его помнят</a:t>
            </a:r>
          </a:p>
          <a:p>
            <a:r>
              <a:rPr lang="ru-RU" sz="2000" b="1">
                <a:latin typeface="Calibri" pitchFamily="34" charset="0"/>
              </a:rPr>
              <a:t>Ученики.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МАРИНА\Desktop\prishit_po_zakazu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14313"/>
            <a:ext cx="428625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C:\Users\МАРИНА\Desktop\1299075289_171878755_1----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214313"/>
            <a:ext cx="312578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C:\Users\МАРИНА\Desktop\1303067617_184782317_3---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3714750"/>
            <a:ext cx="207168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C:\Users\МАРИНА\Desktop\thmb_stuff14[1].jpg"/>
          <p:cNvPicPr>
            <a:picLocks noChangeAspect="1" noChangeArrowheads="1"/>
          </p:cNvPicPr>
          <p:nvPr/>
        </p:nvPicPr>
        <p:blipFill>
          <a:blip r:embed="rId6"/>
          <a:srcRect t="20000" r="8640"/>
          <a:stretch>
            <a:fillRect/>
          </a:stretch>
        </p:blipFill>
        <p:spPr bwMode="auto">
          <a:xfrm>
            <a:off x="5143500" y="3500438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2875" y="3929063"/>
            <a:ext cx="32146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На машинке очень лихо</a:t>
            </a:r>
          </a:p>
          <a:p>
            <a:r>
              <a:rPr lang="ru-RU" sz="2000" b="1">
                <a:latin typeface="Calibri" pitchFamily="34" charset="0"/>
              </a:rPr>
              <a:t>Платье нам строчит портниха.</a:t>
            </a:r>
          </a:p>
          <a:p>
            <a:r>
              <a:rPr lang="ru-RU" sz="2000" b="1">
                <a:latin typeface="Calibri" pitchFamily="34" charset="0"/>
              </a:rPr>
              <a:t>Раскроила и сметала,</a:t>
            </a:r>
          </a:p>
          <a:p>
            <a:r>
              <a:rPr lang="ru-RU" sz="2000" b="1">
                <a:latin typeface="Calibri" pitchFamily="34" charset="0"/>
              </a:rPr>
              <a:t>«Ты надень его», - сказала.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C:\Users\МАРИНА\Desktop\pic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357188"/>
            <a:ext cx="3657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C:\Users\МАРИНА\Desktop\pediatr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3571875"/>
            <a:ext cx="4286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8" descr="C:\Users\МАРИНА\Desktop\boli-inside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4313"/>
            <a:ext cx="22860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9" descr="C:\Users\МАРИНА\Desktop\pic_screen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3929063"/>
            <a:ext cx="371475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0" descr="C:\Users\МАРИНА\Desktop\3050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313" y="285750"/>
            <a:ext cx="2571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57250" y="2286000"/>
            <a:ext cx="24003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В мире не бывает</a:t>
            </a:r>
          </a:p>
          <a:p>
            <a:r>
              <a:rPr lang="ru-RU" sz="2000" b="1">
                <a:latin typeface="Calibri" pitchFamily="34" charset="0"/>
              </a:rPr>
              <a:t>Доктора добрей,</a:t>
            </a:r>
          </a:p>
          <a:p>
            <a:r>
              <a:rPr lang="ru-RU" sz="2000" b="1">
                <a:latin typeface="Calibri" pitchFamily="34" charset="0"/>
              </a:rPr>
              <a:t>Всем он помогает:</a:t>
            </a:r>
          </a:p>
          <a:p>
            <a:r>
              <a:rPr lang="ru-RU" sz="2000" b="1">
                <a:latin typeface="Calibri" pitchFamily="34" charset="0"/>
              </a:rPr>
              <a:t>Доктор- друг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МАРИНА\Desktop\photos0-800x600[1].jpg"/>
          <p:cNvPicPr>
            <a:picLocks noChangeAspect="1" noChangeArrowheads="1"/>
          </p:cNvPicPr>
          <p:nvPr/>
        </p:nvPicPr>
        <p:blipFill>
          <a:blip r:embed="rId3"/>
          <a:srcRect l="10417" r="8331" b="11429"/>
          <a:stretch>
            <a:fillRect/>
          </a:stretch>
        </p:blipFill>
        <p:spPr bwMode="auto">
          <a:xfrm>
            <a:off x="142875" y="285750"/>
            <a:ext cx="32146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МАРИНА\Desktop\female-lady-girl-painter-decorator-maidstone-kent-09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214313"/>
            <a:ext cx="28575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C:\Users\МАРИНА\Desktop\21294936568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3357563"/>
            <a:ext cx="3211513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C:\Users\МАРИНА\Desktop\46-kraska-251[1].jpg"/>
          <p:cNvPicPr>
            <a:picLocks noChangeAspect="1" noChangeArrowheads="1"/>
          </p:cNvPicPr>
          <p:nvPr/>
        </p:nvPicPr>
        <p:blipFill>
          <a:blip r:embed="rId6"/>
          <a:srcRect t="55609"/>
          <a:stretch>
            <a:fillRect/>
          </a:stretch>
        </p:blipFill>
        <p:spPr bwMode="auto">
          <a:xfrm>
            <a:off x="4786313" y="4071938"/>
            <a:ext cx="3333750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3643313" y="571500"/>
            <a:ext cx="2571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  <a:p>
            <a:pPr algn="ctr"/>
            <a:endParaRPr lang="ru-RU">
              <a:latin typeface="Calibri" pitchFamily="34" charset="0"/>
            </a:endParaRPr>
          </a:p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571875" y="1000125"/>
            <a:ext cx="32861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Есть у мастера сноровка –</a:t>
            </a:r>
            <a:br>
              <a:rPr lang="ru-RU" sz="2000" b="1">
                <a:latin typeface="Calibri" pitchFamily="34" charset="0"/>
              </a:rPr>
            </a:br>
            <a:r>
              <a:rPr lang="ru-RU" sz="2000" b="1">
                <a:latin typeface="Calibri" pitchFamily="34" charset="0"/>
              </a:rPr>
              <a:t>Водит кистью очень ловко.</a:t>
            </a:r>
            <a:br>
              <a:rPr lang="ru-RU" sz="2000" b="1">
                <a:latin typeface="Calibri" pitchFamily="34" charset="0"/>
              </a:rPr>
            </a:br>
            <a:r>
              <a:rPr lang="ru-RU" sz="2000" b="1">
                <a:latin typeface="Calibri" pitchFamily="34" charset="0"/>
              </a:rPr>
              <a:t>Тянет следом за собой</a:t>
            </a:r>
            <a:br>
              <a:rPr lang="ru-RU" sz="2000" b="1">
                <a:latin typeface="Calibri" pitchFamily="34" charset="0"/>
              </a:rPr>
            </a:br>
            <a:r>
              <a:rPr lang="ru-RU" sz="2000" b="1">
                <a:latin typeface="Calibri" pitchFamily="34" charset="0"/>
              </a:rPr>
              <a:t>Ленту краски голубой.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МАРИНА\Desktop\e86b4db_m[1].jpg"/>
          <p:cNvPicPr>
            <a:picLocks noChangeAspect="1" noChangeArrowheads="1"/>
          </p:cNvPicPr>
          <p:nvPr/>
        </p:nvPicPr>
        <p:blipFill>
          <a:blip r:embed="rId3"/>
          <a:srcRect b="17429"/>
          <a:stretch>
            <a:fillRect/>
          </a:stretch>
        </p:blipFill>
        <p:spPr bwMode="auto">
          <a:xfrm>
            <a:off x="214313" y="142875"/>
            <a:ext cx="46196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500688" y="285750"/>
            <a:ext cx="34178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Модельер забыл про лень,</a:t>
            </a:r>
          </a:p>
          <a:p>
            <a:r>
              <a:rPr lang="ru-RU" sz="2000" b="1">
                <a:latin typeface="Calibri" pitchFamily="34" charset="0"/>
              </a:rPr>
              <a:t>Он в работе целый день.</a:t>
            </a:r>
          </a:p>
          <a:p>
            <a:r>
              <a:rPr lang="ru-RU" sz="2000" b="1">
                <a:latin typeface="Calibri" pitchFamily="34" charset="0"/>
              </a:rPr>
              <a:t>Нелегко его занятье – </a:t>
            </a:r>
          </a:p>
          <a:p>
            <a:r>
              <a:rPr lang="ru-RU" sz="2000" b="1">
                <a:latin typeface="Calibri" pitchFamily="34" charset="0"/>
              </a:rPr>
              <a:t>Он придумывает платье.</a:t>
            </a:r>
          </a:p>
        </p:txBody>
      </p:sp>
      <p:pic>
        <p:nvPicPr>
          <p:cNvPr id="34819" name="Picture 2" descr="C:\Users\МАРИНА\Desktop\k03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928938"/>
            <a:ext cx="1928812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 descr="C:\Users\МАРИНА\Desktop\663481703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1571625"/>
            <a:ext cx="3276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МАРИНА\Desktop\utro_270110_batik_6_0x0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313" y="3429000"/>
            <a:ext cx="4762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Users\МАРИНА\Desktop\Syr-Filadel-fiya-plyus-ogurec-plyus-avokado_full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42875"/>
            <a:ext cx="257175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3" descr="C:\Users\МАРИНА\Desktop\4a5bb7b963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357188"/>
            <a:ext cx="20716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C:\Users\МАРИНА\Desktop\2003183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3143250"/>
            <a:ext cx="47148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 descr="C:\Users\МАРИНА\Desktop\16113815.1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4357688"/>
            <a:ext cx="3071812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 descr="C:\Users\МАРИНА\Desktop\gemuese6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0" y="142875"/>
            <a:ext cx="3500438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71500" y="2571750"/>
            <a:ext cx="4429125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r>
              <a:rPr lang="ru-RU" sz="2000" b="1"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Дайте повару продукты:</a:t>
            </a:r>
          </a:p>
          <a:p>
            <a:r>
              <a:rPr lang="ru-RU" sz="2000" b="1"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Мясо птицы, сухофрукты,</a:t>
            </a:r>
          </a:p>
          <a:p>
            <a:r>
              <a:rPr lang="ru-RU" sz="2000" b="1"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Рис, картофель... И тогда </a:t>
            </a:r>
          </a:p>
          <a:p>
            <a:r>
              <a:rPr lang="ru-RU" sz="2000" b="1"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Ждёт вас вкусная еда.</a:t>
            </a:r>
            <a:r>
              <a:rPr lang="ru-RU" sz="2000" b="1">
                <a:ea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МАРИНА\Desktop\image05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3500438"/>
            <a:ext cx="39131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C:\Users\МАРИНА\Desktop\thumbnailCAF0WC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14313"/>
            <a:ext cx="3143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 descr="C:\Users\МАРИНА\Desktop\kotomka.com_knigi_800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88" y="214313"/>
            <a:ext cx="36433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C:\Users\МАРИНА\Desktop\pushkin1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86250"/>
            <a:ext cx="18573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28813" y="2500313"/>
            <a:ext cx="37147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 </a:t>
            </a:r>
            <a:r>
              <a:rPr lang="ru-RU" sz="2000" b="1">
                <a:latin typeface="Calibri" pitchFamily="34" charset="0"/>
              </a:rPr>
              <a:t>Это – дом для разных книжек,</a:t>
            </a:r>
            <a:br>
              <a:rPr lang="ru-RU" sz="2000" b="1">
                <a:latin typeface="Calibri" pitchFamily="34" charset="0"/>
              </a:rPr>
            </a:br>
            <a:r>
              <a:rPr lang="ru-RU" sz="2000" b="1">
                <a:latin typeface="Calibri" pitchFamily="34" charset="0"/>
              </a:rPr>
              <a:t>Ждут тебя давно они.</a:t>
            </a:r>
            <a:br>
              <a:rPr lang="ru-RU" sz="2000" b="1">
                <a:latin typeface="Calibri" pitchFamily="34" charset="0"/>
              </a:rPr>
            </a:br>
            <a:r>
              <a:rPr lang="ru-RU" sz="2000" b="1">
                <a:latin typeface="Calibri" pitchFamily="34" charset="0"/>
              </a:rPr>
              <a:t>Подойди скорей поближе,</a:t>
            </a:r>
            <a:br>
              <a:rPr lang="ru-RU" sz="2000" b="1">
                <a:latin typeface="Calibri" pitchFamily="34" charset="0"/>
              </a:rPr>
            </a:br>
            <a:r>
              <a:rPr lang="ru-RU" sz="2000" b="1">
                <a:latin typeface="Calibri" pitchFamily="34" charset="0"/>
              </a:rPr>
              <a:t>В гости к книжкам загляни.</a:t>
            </a:r>
          </a:p>
          <a:p>
            <a:r>
              <a:rPr lang="ru-RU" sz="2000" b="1">
                <a:latin typeface="Calibri" pitchFamily="34" charset="0"/>
              </a:rPr>
              <a:t>Здесь порядок, как в аптеке.</a:t>
            </a:r>
          </a:p>
          <a:p>
            <a:r>
              <a:rPr lang="ru-RU" sz="2000" b="1">
                <a:latin typeface="Calibri" pitchFamily="34" charset="0"/>
              </a:rPr>
              <a:t>Полки выстроились в ряд.</a:t>
            </a:r>
          </a:p>
          <a:p>
            <a:r>
              <a:rPr lang="ru-RU" sz="2000" b="1">
                <a:latin typeface="Calibri" pitchFamily="34" charset="0"/>
              </a:rPr>
              <a:t>Возле них – библиотекарь,</a:t>
            </a:r>
          </a:p>
          <a:p>
            <a:r>
              <a:rPr lang="ru-RU" sz="2000" b="1">
                <a:latin typeface="Calibri" pitchFamily="34" charset="0"/>
              </a:rPr>
              <a:t>Он всегда нас видеть рад.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409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ea typeface="Times New Roman" pitchFamily="18" charset="0"/>
                <a:cs typeface="Arial" charset="0"/>
              </a:rPr>
              <a:t/>
            </a:r>
            <a:br>
              <a:rPr lang="ru-RU" sz="1200">
                <a:ea typeface="Times New Roman" pitchFamily="18" charset="0"/>
                <a:cs typeface="Arial" charset="0"/>
              </a:rPr>
            </a:b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4096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ea typeface="Times New Roman" pitchFamily="18" charset="0"/>
                <a:cs typeface="Arial" charset="0"/>
              </a:rPr>
              <a:t/>
            </a:r>
            <a:br>
              <a:rPr lang="ru-RU" sz="1200">
                <a:ea typeface="Times New Roman" pitchFamily="18" charset="0"/>
                <a:cs typeface="Arial" charset="0"/>
              </a:rPr>
            </a:b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40968" name="Rectangle 6"/>
          <p:cNvSpPr>
            <a:spLocks noChangeArrowheads="1"/>
          </p:cNvSpPr>
          <p:nvPr/>
        </p:nvSpPr>
        <p:spPr bwMode="auto">
          <a:xfrm>
            <a:off x="0" y="0"/>
            <a:ext cx="257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ea typeface="Times New Roman" pitchFamily="18" charset="0"/>
                <a:cs typeface="Arial" charset="0"/>
              </a:rPr>
              <a:t>.</a:t>
            </a:r>
            <a:r>
              <a:rPr lang="ru-RU" sz="800">
                <a:ea typeface="Times New Roman" pitchFamily="18" charset="0"/>
                <a:cs typeface="Arial" charset="0"/>
              </a:rPr>
              <a:t> </a:t>
            </a:r>
            <a:endParaRPr lang="ru-RU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214</Words>
  <Application>Microsoft Office PowerPoint</Application>
  <PresentationFormat>Экран (4:3)</PresentationFormat>
  <Paragraphs>61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Arial Unicode MS</vt:lpstr>
      <vt:lpstr>Times New Roman</vt:lpstr>
      <vt:lpstr>Courier New</vt:lpstr>
      <vt:lpstr>Тема Office</vt:lpstr>
      <vt:lpstr>Дидактическая игра Угадай кем работает мама?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ЛЕНА</cp:lastModifiedBy>
  <cp:revision>29</cp:revision>
  <dcterms:created xsi:type="dcterms:W3CDTF">2011-09-08T15:59:26Z</dcterms:created>
  <dcterms:modified xsi:type="dcterms:W3CDTF">2012-11-17T10:28:38Z</dcterms:modified>
</cp:coreProperties>
</file>