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A211-EFBD-4EAD-8F7C-BF2F8A8A9C45}" type="datetimeFigureOut">
              <a:rPr lang="ru-RU" smtClean="0"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335BA-062E-4DA5-920D-181A610DEA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Натуральные числа и шкалы</a:t>
            </a:r>
            <a:endParaRPr lang="ru-RU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785786" y="714356"/>
            <a:ext cx="7215238" cy="3143272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57224" y="1500174"/>
            <a:ext cx="7429552" cy="435771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393141" y="3036091"/>
            <a:ext cx="4357718" cy="185738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4348" y="3929066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571480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86710" y="92867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12" y="1785926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М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3071810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Р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72396" y="4357694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71934" y="54292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О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500034" y="2786058"/>
            <a:ext cx="8501122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1357290" y="2714620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2215340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072596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3929852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715670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215868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430050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7001686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787504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8501884" y="2713826"/>
            <a:ext cx="14287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00034" y="2714620"/>
            <a:ext cx="142876" cy="14287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57158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0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14414" y="285749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57488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00562" y="185736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С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72396" y="185736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214942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285992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А( 17) или В( 9)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428868"/>
            <a:ext cx="81900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С(185) или Д( 803)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357431"/>
            <a:ext cx="8929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М(1305) или Р( 1289)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3116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К( 209) или Н(1007)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714488"/>
            <a:ext cx="67866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7 042 или 13000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786190"/>
            <a:ext cx="8643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1 000 000 или 999 999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7500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16 895 или 16 891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3500438"/>
            <a:ext cx="73581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47 035 или 470 350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)   1, 2, 3, 4, 5, 6, 7, 8, 9,10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000240"/>
            <a:ext cx="7358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)   0, 1, 2, 3, 4, 5, 6, 7, 8, 9…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3429000"/>
            <a:ext cx="7500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)   1, 2, 3, 4, 5, 6, 7, 8, 9…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471488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г)   0, 1, 2, 3, 4, 5, 6, 7, 8, 9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071678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12 385 046 907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85794"/>
            <a:ext cx="5500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29 307 000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2428868"/>
            <a:ext cx="5500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6 082 152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4357694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1 007 324 705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85794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14 039 000 005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10" y="2714620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5 000 046 300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4786322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46 084 000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000240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28 999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285992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999 999 999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428868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57 800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1)  2 000 000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643050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2)   6 017 005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85749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3)   15 124 875 100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4071942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4)   72 072 072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535782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5)   4 070 000 005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209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Натуральные числа и шкалы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Натуральные числа и шкалы</dc:title>
  <dc:creator>user</dc:creator>
  <cp:lastModifiedBy>user</cp:lastModifiedBy>
  <cp:revision>9</cp:revision>
  <dcterms:created xsi:type="dcterms:W3CDTF">2009-09-21T19:02:05Z</dcterms:created>
  <dcterms:modified xsi:type="dcterms:W3CDTF">2009-09-21T20:13:38Z</dcterms:modified>
</cp:coreProperties>
</file>