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3" r:id="rId5"/>
    <p:sldId id="266" r:id="rId6"/>
    <p:sldId id="267" r:id="rId7"/>
    <p:sldId id="262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9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4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5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9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9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AC2EF-C4B6-4D24-88F0-DB5BD2EF0605}" type="datetimeFigureOut">
              <a:rPr lang="ru-RU" smtClean="0"/>
              <a:pPr/>
              <a:t>27.09.2009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F143B-8280-488B-9ECB-3CDCAA86B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Решение простейших тригонометрических неравенств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1000100" y="142852"/>
            <a:ext cx="7827988" cy="6429398"/>
            <a:chOff x="1000100" y="142852"/>
            <a:chExt cx="7827988" cy="6429398"/>
          </a:xfrm>
        </p:grpSpPr>
        <p:cxnSp>
          <p:nvCxnSpPr>
            <p:cNvPr id="3" name="Прямая со стрелкой 2"/>
            <p:cNvCxnSpPr/>
            <p:nvPr/>
          </p:nvCxnSpPr>
          <p:spPr>
            <a:xfrm>
              <a:off x="1000100" y="3214686"/>
              <a:ext cx="678661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rot="16200000" flipV="1">
              <a:off x="1571604" y="2714620"/>
              <a:ext cx="5072098" cy="714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2500298" y="1500174"/>
              <a:ext cx="3214710" cy="321471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892943" y="3036091"/>
              <a:ext cx="471490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3143240" y="171448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214678" y="442913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endCxn id="10" idx="5"/>
            </p:cNvCxnSpPr>
            <p:nvPr/>
          </p:nvCxnSpPr>
          <p:spPr>
            <a:xfrm rot="16200000" flipV="1">
              <a:off x="2979440" y="2122192"/>
              <a:ext cx="1378246" cy="806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endCxn id="11" idx="0"/>
            </p:cNvCxnSpPr>
            <p:nvPr/>
          </p:nvCxnSpPr>
          <p:spPr>
            <a:xfrm rot="5400000">
              <a:off x="3071802" y="3429000"/>
              <a:ext cx="1214446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43372" y="21429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72396" y="32861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8" y="321468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3071802" y="142852"/>
            <a:ext cx="765175" cy="785812"/>
          </p:xfrm>
          <a:graphic>
            <a:graphicData uri="http://schemas.openxmlformats.org/presentationml/2006/ole">
              <p:oleObj spid="_x0000_s28674" name="Формула" r:id="rId3" imgW="482400" imgH="393480" progId="Equation.3">
                <p:embed/>
              </p:oleObj>
            </a:graphicData>
          </a:graphic>
        </p:graphicFrame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6286512" y="285728"/>
            <a:ext cx="2000264" cy="893766"/>
          </p:xfrm>
          <a:graphic>
            <a:graphicData uri="http://schemas.openxmlformats.org/presentationml/2006/ole">
              <p:oleObj spid="_x0000_s28675" name="Формула" r:id="rId4" imgW="698400" imgH="393480" progId="Equation.3">
                <p:embed/>
              </p:oleObj>
            </a:graphicData>
          </a:graphic>
        </p:graphicFrame>
        <p:sp>
          <p:nvSpPr>
            <p:cNvPr id="15" name="Дуга 14"/>
            <p:cNvSpPr/>
            <p:nvPr/>
          </p:nvSpPr>
          <p:spPr>
            <a:xfrm>
              <a:off x="2571736" y="1500174"/>
              <a:ext cx="3143272" cy="3214710"/>
            </a:xfrm>
            <a:prstGeom prst="arc">
              <a:avLst>
                <a:gd name="adj1" fmla="val 14254038"/>
                <a:gd name="adj2" fmla="val 7169122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rot="16200000" flipV="1">
              <a:off x="5429256" y="1785926"/>
              <a:ext cx="500066" cy="3571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2285984" y="4357694"/>
            <a:ext cx="923925" cy="857250"/>
          </p:xfrm>
          <a:graphic>
            <a:graphicData uri="http://schemas.openxmlformats.org/presentationml/2006/ole">
              <p:oleObj spid="_x0000_s28676" name="Формула" r:id="rId5" imgW="355320" imgH="393480" progId="Equation.3">
                <p:embed/>
              </p:oleObj>
            </a:graphicData>
          </a:graphic>
        </p:graphicFrame>
        <p:graphicFrame>
          <p:nvGraphicFramePr>
            <p:cNvPr id="27653" name="Object 4"/>
            <p:cNvGraphicFramePr>
              <a:graphicFrameLocks noChangeAspect="1"/>
            </p:cNvGraphicFramePr>
            <p:nvPr/>
          </p:nvGraphicFramePr>
          <p:xfrm>
            <a:off x="2357422" y="1071546"/>
            <a:ext cx="660400" cy="857250"/>
          </p:xfrm>
          <a:graphic>
            <a:graphicData uri="http://schemas.openxmlformats.org/presentationml/2006/ole">
              <p:oleObj spid="_x0000_s28677" name="Формула" r:id="rId6" imgW="253800" imgH="393480" progId="Equation.3">
                <p:embed/>
              </p:oleObj>
            </a:graphicData>
          </a:graphic>
        </p:graphicFrame>
        <p:graphicFrame>
          <p:nvGraphicFramePr>
            <p:cNvPr id="23" name="Объект 22"/>
            <p:cNvGraphicFramePr>
              <a:graphicFrameLocks noChangeAspect="1"/>
            </p:cNvGraphicFramePr>
            <p:nvPr/>
          </p:nvGraphicFramePr>
          <p:xfrm>
            <a:off x="3906838" y="5286375"/>
            <a:ext cx="4921250" cy="1285875"/>
          </p:xfrm>
          <a:graphic>
            <a:graphicData uri="http://schemas.openxmlformats.org/presentationml/2006/ole">
              <p:oleObj spid="_x0000_s28678" name="Формула" r:id="rId7" imgW="166356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143240" y="0"/>
          <a:ext cx="765175" cy="785812"/>
        </p:xfrm>
        <a:graphic>
          <a:graphicData uri="http://schemas.openxmlformats.org/presentationml/2006/ole">
            <p:oleObj spid="_x0000_s29698" name="Формула" r:id="rId3" imgW="482400" imgH="393480" progId="Equation.3">
              <p:embed/>
            </p:oleObj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1000100" y="142852"/>
            <a:ext cx="7762897" cy="6500836"/>
            <a:chOff x="1000100" y="142852"/>
            <a:chExt cx="7762897" cy="6500836"/>
          </a:xfrm>
        </p:grpSpPr>
        <p:cxnSp>
          <p:nvCxnSpPr>
            <p:cNvPr id="3" name="Прямая со стрелкой 2"/>
            <p:cNvCxnSpPr/>
            <p:nvPr/>
          </p:nvCxnSpPr>
          <p:spPr>
            <a:xfrm>
              <a:off x="1000100" y="3214686"/>
              <a:ext cx="678661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24"/>
            <p:cNvGrpSpPr/>
            <p:nvPr/>
          </p:nvGrpSpPr>
          <p:grpSpPr>
            <a:xfrm>
              <a:off x="2214546" y="142852"/>
              <a:ext cx="6548451" cy="6500836"/>
              <a:chOff x="2214546" y="142852"/>
              <a:chExt cx="6548451" cy="6500836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 rot="16200000" flipV="1">
                <a:off x="1535885" y="2678901"/>
                <a:ext cx="5143536" cy="714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Овал 5"/>
              <p:cNvSpPr/>
              <p:nvPr/>
            </p:nvSpPr>
            <p:spPr>
              <a:xfrm>
                <a:off x="2500298" y="1500174"/>
                <a:ext cx="3214710" cy="321471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 rot="16200000" flipH="1">
                <a:off x="821505" y="2893215"/>
                <a:ext cx="4857784" cy="71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Овал 9"/>
              <p:cNvSpPr/>
              <p:nvPr/>
            </p:nvSpPr>
            <p:spPr>
              <a:xfrm>
                <a:off x="3143240" y="1714488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3214678" y="4429132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3" name="Прямая соединительная линия 12"/>
              <p:cNvCxnSpPr>
                <a:endCxn id="10" idx="5"/>
              </p:cNvCxnSpPr>
              <p:nvPr/>
            </p:nvCxnSpPr>
            <p:spPr>
              <a:xfrm rot="16200000" flipV="1">
                <a:off x="2979440" y="2122192"/>
                <a:ext cx="1378246" cy="8067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>
                <a:endCxn id="11" idx="0"/>
              </p:cNvCxnSpPr>
              <p:nvPr/>
            </p:nvCxnSpPr>
            <p:spPr>
              <a:xfrm rot="5400000">
                <a:off x="3071802" y="3429000"/>
                <a:ext cx="1214446" cy="78581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143372" y="214290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572396" y="3286124"/>
                <a:ext cx="7143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err="1" smtClean="0"/>
                  <a:t>х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15008" y="3214686"/>
                <a:ext cx="9286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graphicFrame>
            <p:nvGraphicFramePr>
              <p:cNvPr id="24" name="Объект 23"/>
              <p:cNvGraphicFramePr>
                <a:graphicFrameLocks noChangeAspect="1"/>
              </p:cNvGraphicFramePr>
              <p:nvPr/>
            </p:nvGraphicFramePr>
            <p:xfrm>
              <a:off x="6286512" y="285728"/>
              <a:ext cx="2000264" cy="893766"/>
            </p:xfrm>
            <a:graphic>
              <a:graphicData uri="http://schemas.openxmlformats.org/presentationml/2006/ole">
                <p:oleObj spid="_x0000_s29699" name="Формула" r:id="rId4" imgW="698400" imgH="393480" progId="Equation.3">
                  <p:embed/>
                </p:oleObj>
              </a:graphicData>
            </a:graphic>
          </p:graphicFrame>
          <p:sp>
            <p:nvSpPr>
              <p:cNvPr id="15" name="Дуга 14"/>
              <p:cNvSpPr/>
              <p:nvPr/>
            </p:nvSpPr>
            <p:spPr>
              <a:xfrm rot="10800000">
                <a:off x="2500298" y="1500174"/>
                <a:ext cx="3214710" cy="3214710"/>
              </a:xfrm>
              <a:prstGeom prst="arc">
                <a:avLst>
                  <a:gd name="adj1" fmla="val 18074407"/>
                  <a:gd name="adj2" fmla="val 3178578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 rot="5400000">
                <a:off x="2035951" y="2464587"/>
                <a:ext cx="500066" cy="14287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9700" name="Object 4"/>
              <p:cNvGraphicFramePr>
                <a:graphicFrameLocks noChangeAspect="1"/>
              </p:cNvGraphicFramePr>
              <p:nvPr/>
            </p:nvGraphicFramePr>
            <p:xfrm>
              <a:off x="2500298" y="928670"/>
              <a:ext cx="660400" cy="857250"/>
            </p:xfrm>
            <a:graphic>
              <a:graphicData uri="http://schemas.openxmlformats.org/presentationml/2006/ole">
                <p:oleObj spid="_x0000_s29700" name="Формула" r:id="rId5" imgW="253800" imgH="393480" progId="Equation.3">
                  <p:embed/>
                </p:oleObj>
              </a:graphicData>
            </a:graphic>
          </p:graphicFrame>
          <p:graphicFrame>
            <p:nvGraphicFramePr>
              <p:cNvPr id="29701" name="Object 5"/>
              <p:cNvGraphicFramePr>
                <a:graphicFrameLocks noChangeAspect="1"/>
              </p:cNvGraphicFramePr>
              <p:nvPr/>
            </p:nvGraphicFramePr>
            <p:xfrm>
              <a:off x="2571736" y="4286256"/>
              <a:ext cx="660400" cy="857250"/>
            </p:xfrm>
            <a:graphic>
              <a:graphicData uri="http://schemas.openxmlformats.org/presentationml/2006/ole">
                <p:oleObj spid="_x0000_s29701" name="Формула" r:id="rId6" imgW="253800" imgH="393480" progId="Equation.3">
                  <p:embed/>
                </p:oleObj>
              </a:graphicData>
            </a:graphic>
          </p:graphicFrame>
          <p:graphicFrame>
            <p:nvGraphicFramePr>
              <p:cNvPr id="29702" name="Object 6"/>
              <p:cNvGraphicFramePr>
                <a:graphicFrameLocks noChangeAspect="1"/>
              </p:cNvGraphicFramePr>
              <p:nvPr/>
            </p:nvGraphicFramePr>
            <p:xfrm>
              <a:off x="4143372" y="5214950"/>
              <a:ext cx="4619625" cy="1428738"/>
            </p:xfrm>
            <a:graphic>
              <a:graphicData uri="http://schemas.openxmlformats.org/presentationml/2006/ole">
                <p:oleObj spid="_x0000_s29702" name="Формула" r:id="rId7" imgW="1562040" imgH="393480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1000100" y="142852"/>
            <a:ext cx="7143800" cy="6072230"/>
            <a:chOff x="1000100" y="142852"/>
            <a:chExt cx="7143800" cy="6072230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1071538" y="214290"/>
              <a:ext cx="7072362" cy="6000792"/>
              <a:chOff x="1071538" y="214290"/>
              <a:chExt cx="7072362" cy="6000792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357686" y="2142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</a:t>
                </a:r>
                <a:endParaRPr lang="ru-RU" dirty="0"/>
              </a:p>
            </p:txBody>
          </p:sp>
          <p:grpSp>
            <p:nvGrpSpPr>
              <p:cNvPr id="38" name="Группа 37"/>
              <p:cNvGrpSpPr/>
              <p:nvPr/>
            </p:nvGrpSpPr>
            <p:grpSpPr>
              <a:xfrm>
                <a:off x="1071538" y="285728"/>
                <a:ext cx="7072362" cy="5929354"/>
                <a:chOff x="1071538" y="285728"/>
                <a:chExt cx="7072362" cy="5929354"/>
              </a:xfrm>
            </p:grpSpPr>
            <p:cxnSp>
              <p:nvCxnSpPr>
                <p:cNvPr id="3" name="Прямая со стрелкой 2"/>
                <p:cNvCxnSpPr/>
                <p:nvPr/>
              </p:nvCxnSpPr>
              <p:spPr>
                <a:xfrm>
                  <a:off x="1071538" y="3429000"/>
                  <a:ext cx="678661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Прямая со стрелкой 4"/>
                <p:cNvCxnSpPr/>
                <p:nvPr/>
              </p:nvCxnSpPr>
              <p:spPr>
                <a:xfrm rot="16200000" flipV="1">
                  <a:off x="1357290" y="3214686"/>
                  <a:ext cx="5929354" cy="7143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Овал 5"/>
                <p:cNvSpPr/>
                <p:nvPr/>
              </p:nvSpPr>
              <p:spPr>
                <a:xfrm>
                  <a:off x="2786050" y="1928802"/>
                  <a:ext cx="3143272" cy="307183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>
                  <a:off x="1571604" y="2643182"/>
                  <a:ext cx="5500726" cy="158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Овал 9"/>
                <p:cNvSpPr/>
                <p:nvPr/>
              </p:nvSpPr>
              <p:spPr>
                <a:xfrm>
                  <a:off x="5572132" y="2571744"/>
                  <a:ext cx="142876" cy="142876"/>
                </a:xfrm>
                <a:prstGeom prst="ellipse">
                  <a:avLst/>
                </a:prstGeom>
                <a:solidFill>
                  <a:schemeClr val="accen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Овал 10"/>
                <p:cNvSpPr/>
                <p:nvPr/>
              </p:nvSpPr>
              <p:spPr>
                <a:xfrm>
                  <a:off x="3000364" y="2571744"/>
                  <a:ext cx="142876" cy="14287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" name="Прямая соединительная линия 15"/>
                <p:cNvCxnSpPr>
                  <a:endCxn id="11" idx="2"/>
                </p:cNvCxnSpPr>
                <p:nvPr/>
              </p:nvCxnSpPr>
              <p:spPr>
                <a:xfrm rot="10800000">
                  <a:off x="3000364" y="2643182"/>
                  <a:ext cx="1357322" cy="785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>
                  <a:endCxn id="10" idx="3"/>
                </p:cNvCxnSpPr>
                <p:nvPr/>
              </p:nvCxnSpPr>
              <p:spPr>
                <a:xfrm flipV="1">
                  <a:off x="4357686" y="2693696"/>
                  <a:ext cx="1235370" cy="7353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7643834" y="3429000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err="1" smtClean="0"/>
                    <a:t>х</a:t>
                  </a:r>
                  <a:endParaRPr lang="ru-RU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5643570" y="2071678"/>
                  <a:ext cx="78581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571736" y="2071678"/>
                  <a:ext cx="500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28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7072330" y="2285992"/>
                  <a:ext cx="7858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У= </a:t>
                  </a:r>
                  <a:endParaRPr lang="ru-RU" dirty="0"/>
                </a:p>
              </p:txBody>
            </p:sp>
            <p:graphicFrame>
              <p:nvGraphicFramePr>
                <p:cNvPr id="27" name="Объект 26"/>
                <p:cNvGraphicFramePr>
                  <a:graphicFrameLocks noChangeAspect="1"/>
                </p:cNvGraphicFramePr>
                <p:nvPr/>
              </p:nvGraphicFramePr>
              <p:xfrm>
                <a:off x="7429520" y="2071678"/>
                <a:ext cx="428628" cy="714380"/>
              </p:xfrm>
              <a:graphic>
                <a:graphicData uri="http://schemas.openxmlformats.org/presentationml/2006/ole">
                  <p:oleObj spid="_x0000_s19458" name="Формула" r:id="rId3" imgW="152280" imgH="393480" progId="Equation.3">
                    <p:embed/>
                  </p:oleObj>
                </a:graphicData>
              </a:graphic>
            </p:graphicFrame>
            <p:sp>
              <p:nvSpPr>
                <p:cNvPr id="28" name="TextBox 27"/>
                <p:cNvSpPr txBox="1"/>
                <p:nvPr/>
              </p:nvSpPr>
              <p:spPr>
                <a:xfrm>
                  <a:off x="6000760" y="3500438"/>
                  <a:ext cx="5715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1</a:t>
                  </a:r>
                  <a:endParaRPr lang="ru-RU" dirty="0"/>
                </a:p>
              </p:txBody>
            </p:sp>
            <p:cxnSp>
              <p:nvCxnSpPr>
                <p:cNvPr id="35" name="Прямая соединительная линия 34"/>
                <p:cNvCxnSpPr>
                  <a:endCxn id="6" idx="1"/>
                </p:cNvCxnSpPr>
                <p:nvPr/>
              </p:nvCxnSpPr>
              <p:spPr>
                <a:xfrm rot="5400000" flipH="1" flipV="1">
                  <a:off x="3062547" y="2387919"/>
                  <a:ext cx="193083" cy="17456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3" name="TextBox 42"/>
            <p:cNvSpPr txBox="1"/>
            <p:nvPr/>
          </p:nvSpPr>
          <p:spPr>
            <a:xfrm>
              <a:off x="1000100" y="285728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</a:t>
              </a:r>
              <a:r>
                <a:rPr lang="en-US" sz="2800" dirty="0" smtClean="0"/>
                <a:t>in x &gt; </a:t>
              </a:r>
              <a:endParaRPr lang="ru-RU" sz="2800" dirty="0"/>
            </a:p>
          </p:txBody>
        </p:sp>
        <p:graphicFrame>
          <p:nvGraphicFramePr>
            <p:cNvPr id="44" name="Объект 43"/>
            <p:cNvGraphicFramePr>
              <a:graphicFrameLocks noChangeAspect="1"/>
            </p:cNvGraphicFramePr>
            <p:nvPr/>
          </p:nvGraphicFramePr>
          <p:xfrm>
            <a:off x="2000232" y="142852"/>
            <a:ext cx="500066" cy="785818"/>
          </p:xfrm>
          <a:graphic>
            <a:graphicData uri="http://schemas.openxmlformats.org/presentationml/2006/ole">
              <p:oleObj spid="_x0000_s19459" name="Формула" r:id="rId4" imgW="1522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071538" y="285728"/>
            <a:ext cx="7072362" cy="6000792"/>
            <a:chOff x="1071538" y="214290"/>
            <a:chExt cx="7072362" cy="6000792"/>
          </a:xfrm>
        </p:grpSpPr>
        <p:grpSp>
          <p:nvGrpSpPr>
            <p:cNvPr id="2" name="Группа 28"/>
            <p:cNvGrpSpPr/>
            <p:nvPr/>
          </p:nvGrpSpPr>
          <p:grpSpPr>
            <a:xfrm>
              <a:off x="1071538" y="214290"/>
              <a:ext cx="7072362" cy="6000792"/>
              <a:chOff x="1071538" y="214290"/>
              <a:chExt cx="7072362" cy="6000792"/>
            </a:xfrm>
          </p:grpSpPr>
          <p:grpSp>
            <p:nvGrpSpPr>
              <p:cNvPr id="4" name="Группа 38"/>
              <p:cNvGrpSpPr/>
              <p:nvPr/>
            </p:nvGrpSpPr>
            <p:grpSpPr>
              <a:xfrm>
                <a:off x="1071538" y="214290"/>
                <a:ext cx="7072362" cy="6000792"/>
                <a:chOff x="1071538" y="214290"/>
                <a:chExt cx="7072362" cy="6000792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4357686" y="214290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  <p:grpSp>
              <p:nvGrpSpPr>
                <p:cNvPr id="7" name="Группа 37"/>
                <p:cNvGrpSpPr/>
                <p:nvPr/>
              </p:nvGrpSpPr>
              <p:grpSpPr>
                <a:xfrm>
                  <a:off x="1071538" y="285728"/>
                  <a:ext cx="7072362" cy="5929354"/>
                  <a:chOff x="1071538" y="285728"/>
                  <a:chExt cx="7072362" cy="5929354"/>
                </a:xfrm>
              </p:grpSpPr>
              <p:cxnSp>
                <p:nvCxnSpPr>
                  <p:cNvPr id="3" name="Прямая со стрелкой 2"/>
                  <p:cNvCxnSpPr/>
                  <p:nvPr/>
                </p:nvCxnSpPr>
                <p:spPr>
                  <a:xfrm>
                    <a:off x="1071538" y="3429000"/>
                    <a:ext cx="678661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Прямая со стрелкой 4"/>
                  <p:cNvCxnSpPr/>
                  <p:nvPr/>
                </p:nvCxnSpPr>
                <p:spPr>
                  <a:xfrm rot="16200000" flipV="1">
                    <a:off x="1357290" y="3214686"/>
                    <a:ext cx="5929354" cy="7143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" name="Овал 5"/>
                  <p:cNvSpPr/>
                  <p:nvPr/>
                </p:nvSpPr>
                <p:spPr>
                  <a:xfrm>
                    <a:off x="2786050" y="1928802"/>
                    <a:ext cx="3143272" cy="3071834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8" name="Прямая соединительная линия 7"/>
                  <p:cNvCxnSpPr/>
                  <p:nvPr/>
                </p:nvCxnSpPr>
                <p:spPr>
                  <a:xfrm>
                    <a:off x="1571604" y="2643182"/>
                    <a:ext cx="5500726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Овал 9"/>
                  <p:cNvSpPr/>
                  <p:nvPr/>
                </p:nvSpPr>
                <p:spPr>
                  <a:xfrm>
                    <a:off x="5572132" y="2571744"/>
                    <a:ext cx="142876" cy="142876"/>
                  </a:xfrm>
                  <a:prstGeom prst="ellipse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Овал 10"/>
                  <p:cNvSpPr/>
                  <p:nvPr/>
                </p:nvSpPr>
                <p:spPr>
                  <a:xfrm>
                    <a:off x="3000364" y="2571744"/>
                    <a:ext cx="142876" cy="14287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6" name="Прямая соединительная линия 15"/>
                  <p:cNvCxnSpPr>
                    <a:endCxn id="11" idx="2"/>
                  </p:cNvCxnSpPr>
                  <p:nvPr/>
                </p:nvCxnSpPr>
                <p:spPr>
                  <a:xfrm rot="10800000">
                    <a:off x="3000364" y="2643182"/>
                    <a:ext cx="1357322" cy="78581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>
                    <a:endCxn id="10" idx="3"/>
                  </p:cNvCxnSpPr>
                  <p:nvPr/>
                </p:nvCxnSpPr>
                <p:spPr>
                  <a:xfrm flipV="1">
                    <a:off x="4357686" y="2693696"/>
                    <a:ext cx="1235370" cy="7353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643834" y="3429000"/>
                    <a:ext cx="5000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err="1" smtClean="0"/>
                      <a:t>х</a:t>
                    </a:r>
                    <a:endParaRPr lang="ru-RU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572132" y="2071678"/>
                    <a:ext cx="785818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ru-RU" sz="2800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2571736" y="2071678"/>
                    <a:ext cx="500066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ru-RU" sz="2800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072330" y="2285992"/>
                    <a:ext cx="7858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У= </a:t>
                    </a:r>
                    <a:endParaRPr lang="ru-RU" dirty="0"/>
                  </a:p>
                </p:txBody>
              </p:sp>
              <p:graphicFrame>
                <p:nvGraphicFramePr>
                  <p:cNvPr id="27" name="Объект 26"/>
                  <p:cNvGraphicFramePr>
                    <a:graphicFrameLocks noChangeAspect="1"/>
                  </p:cNvGraphicFramePr>
                  <p:nvPr/>
                </p:nvGraphicFramePr>
                <p:xfrm>
                  <a:off x="7429520" y="2071678"/>
                  <a:ext cx="428628" cy="714380"/>
                </p:xfrm>
                <a:graphic>
                  <a:graphicData uri="http://schemas.openxmlformats.org/presentationml/2006/ole">
                    <p:oleObj spid="_x0000_s22530" name="Формула" r:id="rId3" imgW="152280" imgH="393480" progId="Equation.3">
                      <p:embed/>
                    </p:oleObj>
                  </a:graphicData>
                </a:graphic>
              </p:graphicFrame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000760" y="3500438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p:txBody>
              </p:sp>
              <p:cxnSp>
                <p:nvCxnSpPr>
                  <p:cNvPr id="35" name="Прямая соединительная линия 34"/>
                  <p:cNvCxnSpPr>
                    <a:endCxn id="6" idx="1"/>
                  </p:cNvCxnSpPr>
                  <p:nvPr/>
                </p:nvCxnSpPr>
                <p:spPr>
                  <a:xfrm rot="5400000" flipH="1" flipV="1">
                    <a:off x="3062547" y="2387919"/>
                    <a:ext cx="193083" cy="17456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1" name="Прямая со стрелкой 40"/>
              <p:cNvCxnSpPr/>
              <p:nvPr/>
            </p:nvCxnSpPr>
            <p:spPr>
              <a:xfrm rot="10800000">
                <a:off x="4786314" y="1643050"/>
                <a:ext cx="500066" cy="21431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Дуга 22"/>
              <p:cNvSpPr/>
              <p:nvPr/>
            </p:nvSpPr>
            <p:spPr>
              <a:xfrm rot="15947468">
                <a:off x="3206774" y="1655544"/>
                <a:ext cx="2254423" cy="2789494"/>
              </a:xfrm>
              <a:prstGeom prst="arc">
                <a:avLst>
                  <a:gd name="adj1" fmla="val 17702361"/>
                  <a:gd name="adj2" fmla="val 4555319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aphicFrame>
          <p:nvGraphicFramePr>
            <p:cNvPr id="29" name="Объект 28"/>
            <p:cNvGraphicFramePr>
              <a:graphicFrameLocks noChangeAspect="1"/>
            </p:cNvGraphicFramePr>
            <p:nvPr/>
          </p:nvGraphicFramePr>
          <p:xfrm>
            <a:off x="1071538" y="285728"/>
            <a:ext cx="1571636" cy="857256"/>
          </p:xfrm>
          <a:graphic>
            <a:graphicData uri="http://schemas.openxmlformats.org/presentationml/2006/ole">
              <p:oleObj spid="_x0000_s22531" name="Формула" r:id="rId4" imgW="5839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1071538" y="214290"/>
            <a:ext cx="7072362" cy="6000792"/>
            <a:chOff x="1071538" y="214290"/>
            <a:chExt cx="7072362" cy="6000792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1071538" y="214290"/>
              <a:ext cx="7072362" cy="6000792"/>
              <a:chOff x="1071538" y="214290"/>
              <a:chExt cx="7072362" cy="6000792"/>
            </a:xfrm>
          </p:grpSpPr>
          <p:grpSp>
            <p:nvGrpSpPr>
              <p:cNvPr id="2" name="Группа 38"/>
              <p:cNvGrpSpPr/>
              <p:nvPr/>
            </p:nvGrpSpPr>
            <p:grpSpPr>
              <a:xfrm>
                <a:off x="1071538" y="214290"/>
                <a:ext cx="7072362" cy="6000792"/>
                <a:chOff x="1071538" y="214290"/>
                <a:chExt cx="7072362" cy="6000792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4357686" y="214290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  <p:grpSp>
              <p:nvGrpSpPr>
                <p:cNvPr id="4" name="Группа 37"/>
                <p:cNvGrpSpPr/>
                <p:nvPr/>
              </p:nvGrpSpPr>
              <p:grpSpPr>
                <a:xfrm>
                  <a:off x="1071538" y="285728"/>
                  <a:ext cx="7072362" cy="5929354"/>
                  <a:chOff x="1071538" y="285728"/>
                  <a:chExt cx="7072362" cy="5929354"/>
                </a:xfrm>
              </p:grpSpPr>
              <p:cxnSp>
                <p:nvCxnSpPr>
                  <p:cNvPr id="3" name="Прямая со стрелкой 2"/>
                  <p:cNvCxnSpPr/>
                  <p:nvPr/>
                </p:nvCxnSpPr>
                <p:spPr>
                  <a:xfrm>
                    <a:off x="1071538" y="3429000"/>
                    <a:ext cx="678661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Прямая со стрелкой 4"/>
                  <p:cNvCxnSpPr/>
                  <p:nvPr/>
                </p:nvCxnSpPr>
                <p:spPr>
                  <a:xfrm rot="16200000" flipV="1">
                    <a:off x="1357290" y="3214686"/>
                    <a:ext cx="5929354" cy="7143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" name="Овал 5"/>
                  <p:cNvSpPr/>
                  <p:nvPr/>
                </p:nvSpPr>
                <p:spPr>
                  <a:xfrm>
                    <a:off x="2786050" y="1928802"/>
                    <a:ext cx="3143272" cy="3071834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8" name="Прямая соединительная линия 7"/>
                  <p:cNvCxnSpPr/>
                  <p:nvPr/>
                </p:nvCxnSpPr>
                <p:spPr>
                  <a:xfrm>
                    <a:off x="1571604" y="2643182"/>
                    <a:ext cx="5500726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Овал 9"/>
                  <p:cNvSpPr/>
                  <p:nvPr/>
                </p:nvSpPr>
                <p:spPr>
                  <a:xfrm>
                    <a:off x="5572132" y="2571744"/>
                    <a:ext cx="142876" cy="142876"/>
                  </a:xfrm>
                  <a:prstGeom prst="ellipse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Овал 10"/>
                  <p:cNvSpPr/>
                  <p:nvPr/>
                </p:nvSpPr>
                <p:spPr>
                  <a:xfrm>
                    <a:off x="3000364" y="2571744"/>
                    <a:ext cx="142876" cy="14287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6" name="Прямая соединительная линия 15"/>
                  <p:cNvCxnSpPr>
                    <a:endCxn id="11" idx="2"/>
                  </p:cNvCxnSpPr>
                  <p:nvPr/>
                </p:nvCxnSpPr>
                <p:spPr>
                  <a:xfrm rot="10800000">
                    <a:off x="3000364" y="2643182"/>
                    <a:ext cx="1357322" cy="78581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>
                    <a:endCxn id="10" idx="3"/>
                  </p:cNvCxnSpPr>
                  <p:nvPr/>
                </p:nvCxnSpPr>
                <p:spPr>
                  <a:xfrm flipV="1">
                    <a:off x="4357686" y="2693696"/>
                    <a:ext cx="1235370" cy="7353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643834" y="3429000"/>
                    <a:ext cx="5000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err="1" smtClean="0"/>
                      <a:t>х</a:t>
                    </a:r>
                    <a:endParaRPr lang="ru-RU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072330" y="2285992"/>
                    <a:ext cx="7858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У= </a:t>
                    </a:r>
                    <a:endParaRPr lang="ru-RU" dirty="0"/>
                  </a:p>
                </p:txBody>
              </p:sp>
              <p:graphicFrame>
                <p:nvGraphicFramePr>
                  <p:cNvPr id="27" name="Объект 26"/>
                  <p:cNvGraphicFramePr>
                    <a:graphicFrameLocks noChangeAspect="1"/>
                  </p:cNvGraphicFramePr>
                  <p:nvPr/>
                </p:nvGraphicFramePr>
                <p:xfrm>
                  <a:off x="7429520" y="2071678"/>
                  <a:ext cx="428628" cy="714380"/>
                </p:xfrm>
                <a:graphic>
                  <a:graphicData uri="http://schemas.openxmlformats.org/presentationml/2006/ole">
                    <p:oleObj spid="_x0000_s21506" name="Формула" r:id="rId3" imgW="152280" imgH="393480" progId="Equation.3">
                      <p:embed/>
                    </p:oleObj>
                  </a:graphicData>
                </a:graphic>
              </p:graphicFrame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000760" y="3500438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p:txBody>
              </p:sp>
              <p:cxnSp>
                <p:nvCxnSpPr>
                  <p:cNvPr id="35" name="Прямая соединительная линия 34"/>
                  <p:cNvCxnSpPr>
                    <a:endCxn id="6" idx="1"/>
                  </p:cNvCxnSpPr>
                  <p:nvPr/>
                </p:nvCxnSpPr>
                <p:spPr>
                  <a:xfrm rot="5400000" flipH="1" flipV="1">
                    <a:off x="3062547" y="2387919"/>
                    <a:ext cx="193083" cy="17456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1" name="Прямая со стрелкой 40"/>
              <p:cNvCxnSpPr/>
              <p:nvPr/>
            </p:nvCxnSpPr>
            <p:spPr>
              <a:xfrm rot="10800000">
                <a:off x="4786314" y="1643050"/>
                <a:ext cx="500066" cy="21431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Дуга 22"/>
              <p:cNvSpPr/>
              <p:nvPr/>
            </p:nvSpPr>
            <p:spPr>
              <a:xfrm rot="15947468">
                <a:off x="3206774" y="1655544"/>
                <a:ext cx="2254423" cy="2789494"/>
              </a:xfrm>
              <a:prstGeom prst="arc">
                <a:avLst>
                  <a:gd name="adj1" fmla="val 17702361"/>
                  <a:gd name="adj2" fmla="val 4555319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aphicFrame>
          <p:nvGraphicFramePr>
            <p:cNvPr id="32" name="Объект 31"/>
            <p:cNvGraphicFramePr>
              <a:graphicFrameLocks noChangeAspect="1"/>
            </p:cNvGraphicFramePr>
            <p:nvPr/>
          </p:nvGraphicFramePr>
          <p:xfrm>
            <a:off x="5715008" y="1785926"/>
            <a:ext cx="428628" cy="857256"/>
          </p:xfrm>
          <a:graphic>
            <a:graphicData uri="http://schemas.openxmlformats.org/presentationml/2006/ole">
              <p:oleObj spid="_x0000_s21508" name="Формула" r:id="rId4" imgW="164880" imgH="393480" progId="Equation.3">
                <p:embed/>
              </p:oleObj>
            </a:graphicData>
          </a:graphic>
        </p:graphicFrame>
        <p:graphicFrame>
          <p:nvGraphicFramePr>
            <p:cNvPr id="33" name="Объект 32"/>
            <p:cNvGraphicFramePr>
              <a:graphicFrameLocks noChangeAspect="1"/>
            </p:cNvGraphicFramePr>
            <p:nvPr/>
          </p:nvGraphicFramePr>
          <p:xfrm>
            <a:off x="2616200" y="1785938"/>
            <a:ext cx="627063" cy="857250"/>
          </p:xfrm>
          <a:graphic>
            <a:graphicData uri="http://schemas.openxmlformats.org/presentationml/2006/ole">
              <p:oleObj spid="_x0000_s21509" name="Формула" r:id="rId5" imgW="241200" imgH="393480" progId="Equation.3">
                <p:embed/>
              </p:oleObj>
            </a:graphicData>
          </a:graphic>
        </p:graphicFrame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1071563" y="285750"/>
            <a:ext cx="1571625" cy="857250"/>
          </p:xfrm>
          <a:graphic>
            <a:graphicData uri="http://schemas.openxmlformats.org/presentationml/2006/ole">
              <p:oleObj spid="_x0000_s21510" name="Формула" r:id="rId6" imgW="5839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785786" y="214290"/>
            <a:ext cx="8072494" cy="6215106"/>
            <a:chOff x="785786" y="214290"/>
            <a:chExt cx="8072494" cy="6215106"/>
          </a:xfrm>
        </p:grpSpPr>
        <p:grpSp>
          <p:nvGrpSpPr>
            <p:cNvPr id="2" name="Группа 28"/>
            <p:cNvGrpSpPr/>
            <p:nvPr/>
          </p:nvGrpSpPr>
          <p:grpSpPr>
            <a:xfrm>
              <a:off x="1071538" y="214290"/>
              <a:ext cx="7072362" cy="6000792"/>
              <a:chOff x="1071538" y="214290"/>
              <a:chExt cx="7072362" cy="6000792"/>
            </a:xfrm>
          </p:grpSpPr>
          <p:grpSp>
            <p:nvGrpSpPr>
              <p:cNvPr id="4" name="Группа 38"/>
              <p:cNvGrpSpPr/>
              <p:nvPr/>
            </p:nvGrpSpPr>
            <p:grpSpPr>
              <a:xfrm>
                <a:off x="1071538" y="214290"/>
                <a:ext cx="7072362" cy="6000792"/>
                <a:chOff x="1071538" y="214290"/>
                <a:chExt cx="7072362" cy="6000792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4357686" y="214290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  <p:grpSp>
              <p:nvGrpSpPr>
                <p:cNvPr id="7" name="Группа 37"/>
                <p:cNvGrpSpPr/>
                <p:nvPr/>
              </p:nvGrpSpPr>
              <p:grpSpPr>
                <a:xfrm>
                  <a:off x="1071538" y="285728"/>
                  <a:ext cx="7072362" cy="5929354"/>
                  <a:chOff x="1071538" y="285728"/>
                  <a:chExt cx="7072362" cy="5929354"/>
                </a:xfrm>
              </p:grpSpPr>
              <p:cxnSp>
                <p:nvCxnSpPr>
                  <p:cNvPr id="3" name="Прямая со стрелкой 2"/>
                  <p:cNvCxnSpPr/>
                  <p:nvPr/>
                </p:nvCxnSpPr>
                <p:spPr>
                  <a:xfrm>
                    <a:off x="1071538" y="3429000"/>
                    <a:ext cx="678661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Прямая со стрелкой 4"/>
                  <p:cNvCxnSpPr/>
                  <p:nvPr/>
                </p:nvCxnSpPr>
                <p:spPr>
                  <a:xfrm rot="16200000" flipV="1">
                    <a:off x="1357290" y="3214686"/>
                    <a:ext cx="5929354" cy="7143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" name="Овал 5"/>
                  <p:cNvSpPr/>
                  <p:nvPr/>
                </p:nvSpPr>
                <p:spPr>
                  <a:xfrm>
                    <a:off x="2786050" y="1928802"/>
                    <a:ext cx="3143272" cy="3071834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8" name="Прямая соединительная линия 7"/>
                  <p:cNvCxnSpPr/>
                  <p:nvPr/>
                </p:nvCxnSpPr>
                <p:spPr>
                  <a:xfrm>
                    <a:off x="1571604" y="2643182"/>
                    <a:ext cx="5500726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Овал 9"/>
                  <p:cNvSpPr/>
                  <p:nvPr/>
                </p:nvSpPr>
                <p:spPr>
                  <a:xfrm>
                    <a:off x="5572132" y="2571744"/>
                    <a:ext cx="142876" cy="142876"/>
                  </a:xfrm>
                  <a:prstGeom prst="ellipse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Овал 10"/>
                  <p:cNvSpPr/>
                  <p:nvPr/>
                </p:nvSpPr>
                <p:spPr>
                  <a:xfrm>
                    <a:off x="3000364" y="2571744"/>
                    <a:ext cx="142876" cy="14287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6" name="Прямая соединительная линия 15"/>
                  <p:cNvCxnSpPr>
                    <a:endCxn id="11" idx="2"/>
                  </p:cNvCxnSpPr>
                  <p:nvPr/>
                </p:nvCxnSpPr>
                <p:spPr>
                  <a:xfrm rot="10800000">
                    <a:off x="3000364" y="2643182"/>
                    <a:ext cx="1357322" cy="78581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>
                    <a:endCxn id="10" idx="3"/>
                  </p:cNvCxnSpPr>
                  <p:nvPr/>
                </p:nvCxnSpPr>
                <p:spPr>
                  <a:xfrm flipV="1">
                    <a:off x="4357686" y="2693696"/>
                    <a:ext cx="1235370" cy="7353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643834" y="3429000"/>
                    <a:ext cx="5000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err="1" smtClean="0"/>
                      <a:t>х</a:t>
                    </a:r>
                    <a:endParaRPr lang="ru-RU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072330" y="2285992"/>
                    <a:ext cx="7858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У= </a:t>
                    </a:r>
                    <a:endParaRPr lang="ru-RU" dirty="0"/>
                  </a:p>
                </p:txBody>
              </p:sp>
              <p:graphicFrame>
                <p:nvGraphicFramePr>
                  <p:cNvPr id="27" name="Объект 26"/>
                  <p:cNvGraphicFramePr>
                    <a:graphicFrameLocks noChangeAspect="1"/>
                  </p:cNvGraphicFramePr>
                  <p:nvPr/>
                </p:nvGraphicFramePr>
                <p:xfrm>
                  <a:off x="7429520" y="2071678"/>
                  <a:ext cx="428628" cy="714380"/>
                </p:xfrm>
                <a:graphic>
                  <a:graphicData uri="http://schemas.openxmlformats.org/presentationml/2006/ole">
                    <p:oleObj spid="_x0000_s24578" name="Формула" r:id="rId3" imgW="152280" imgH="393480" progId="Equation.3">
                      <p:embed/>
                    </p:oleObj>
                  </a:graphicData>
                </a:graphic>
              </p:graphicFrame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000760" y="3500438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p:txBody>
              </p:sp>
              <p:cxnSp>
                <p:nvCxnSpPr>
                  <p:cNvPr id="35" name="Прямая соединительная линия 34"/>
                  <p:cNvCxnSpPr>
                    <a:endCxn id="6" idx="1"/>
                  </p:cNvCxnSpPr>
                  <p:nvPr/>
                </p:nvCxnSpPr>
                <p:spPr>
                  <a:xfrm rot="5400000" flipH="1" flipV="1">
                    <a:off x="3062547" y="2387919"/>
                    <a:ext cx="193083" cy="17456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1" name="Прямая со стрелкой 40"/>
              <p:cNvCxnSpPr/>
              <p:nvPr/>
            </p:nvCxnSpPr>
            <p:spPr>
              <a:xfrm rot="10800000">
                <a:off x="4786314" y="1643050"/>
                <a:ext cx="500066" cy="21431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Дуга 22"/>
              <p:cNvSpPr/>
              <p:nvPr/>
            </p:nvSpPr>
            <p:spPr>
              <a:xfrm rot="15947468">
                <a:off x="3206774" y="1655544"/>
                <a:ext cx="2254423" cy="2789494"/>
              </a:xfrm>
              <a:prstGeom prst="arc">
                <a:avLst>
                  <a:gd name="adj1" fmla="val 17702361"/>
                  <a:gd name="adj2" fmla="val 4555319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aphicFrame>
          <p:nvGraphicFramePr>
            <p:cNvPr id="32" name="Объект 31"/>
            <p:cNvGraphicFramePr>
              <a:graphicFrameLocks noChangeAspect="1"/>
            </p:cNvGraphicFramePr>
            <p:nvPr/>
          </p:nvGraphicFramePr>
          <p:xfrm>
            <a:off x="5715008" y="1785926"/>
            <a:ext cx="428628" cy="857256"/>
          </p:xfrm>
          <a:graphic>
            <a:graphicData uri="http://schemas.openxmlformats.org/presentationml/2006/ole">
              <p:oleObj spid="_x0000_s24579" name="Формула" r:id="rId4" imgW="164880" imgH="393480" progId="Equation.3">
                <p:embed/>
              </p:oleObj>
            </a:graphicData>
          </a:graphic>
        </p:graphicFrame>
        <p:graphicFrame>
          <p:nvGraphicFramePr>
            <p:cNvPr id="33" name="Объект 32"/>
            <p:cNvGraphicFramePr>
              <a:graphicFrameLocks noChangeAspect="1"/>
            </p:cNvGraphicFramePr>
            <p:nvPr/>
          </p:nvGraphicFramePr>
          <p:xfrm>
            <a:off x="2616200" y="1785938"/>
            <a:ext cx="627063" cy="857250"/>
          </p:xfrm>
          <a:graphic>
            <a:graphicData uri="http://schemas.openxmlformats.org/presentationml/2006/ole">
              <p:oleObj spid="_x0000_s24580" name="Формула" r:id="rId5" imgW="241200" imgH="393480" progId="Equation.3">
                <p:embed/>
              </p:oleObj>
            </a:graphicData>
          </a:graphic>
        </p:graphicFrame>
        <p:graphicFrame>
          <p:nvGraphicFramePr>
            <p:cNvPr id="25" name="Объект 24"/>
            <p:cNvGraphicFramePr>
              <a:graphicFrameLocks noChangeAspect="1"/>
            </p:cNvGraphicFramePr>
            <p:nvPr/>
          </p:nvGraphicFramePr>
          <p:xfrm>
            <a:off x="4500562" y="5143512"/>
            <a:ext cx="4357718" cy="1285884"/>
          </p:xfrm>
          <a:graphic>
            <a:graphicData uri="http://schemas.openxmlformats.org/presentationml/2006/ole">
              <p:oleObj spid="_x0000_s24581" name="Формула" r:id="rId6" imgW="1473120" imgH="393480" progId="Equation.3">
                <p:embed/>
              </p:oleObj>
            </a:graphicData>
          </a:graphic>
        </p:graphicFrame>
        <p:graphicFrame>
          <p:nvGraphicFramePr>
            <p:cNvPr id="24582" name="Object 6"/>
            <p:cNvGraphicFramePr>
              <a:graphicFrameLocks noChangeAspect="1"/>
            </p:cNvGraphicFramePr>
            <p:nvPr/>
          </p:nvGraphicFramePr>
          <p:xfrm>
            <a:off x="785786" y="357166"/>
            <a:ext cx="1571625" cy="857250"/>
          </p:xfrm>
          <a:graphic>
            <a:graphicData uri="http://schemas.openxmlformats.org/presentationml/2006/ole">
              <p:oleObj spid="_x0000_s24582" name="Формула" r:id="rId7" imgW="5839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1000100" y="142852"/>
            <a:ext cx="7734321" cy="6429411"/>
            <a:chOff x="1000100" y="142852"/>
            <a:chExt cx="7734321" cy="6429411"/>
          </a:xfrm>
        </p:grpSpPr>
        <p:grpSp>
          <p:nvGrpSpPr>
            <p:cNvPr id="2" name="Группа 44"/>
            <p:cNvGrpSpPr/>
            <p:nvPr/>
          </p:nvGrpSpPr>
          <p:grpSpPr>
            <a:xfrm>
              <a:off x="1000100" y="142852"/>
              <a:ext cx="7143800" cy="5357850"/>
              <a:chOff x="1000100" y="142852"/>
              <a:chExt cx="7143800" cy="5357850"/>
            </a:xfrm>
          </p:grpSpPr>
          <p:grpSp>
            <p:nvGrpSpPr>
              <p:cNvPr id="4" name="Группа 38"/>
              <p:cNvGrpSpPr/>
              <p:nvPr/>
            </p:nvGrpSpPr>
            <p:grpSpPr>
              <a:xfrm>
                <a:off x="1071538" y="214290"/>
                <a:ext cx="7072362" cy="5286412"/>
                <a:chOff x="1071538" y="214290"/>
                <a:chExt cx="7072362" cy="5286412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4357686" y="214290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у</a:t>
                  </a:r>
                  <a:endParaRPr lang="ru-RU" dirty="0"/>
                </a:p>
              </p:txBody>
            </p:sp>
            <p:grpSp>
              <p:nvGrpSpPr>
                <p:cNvPr id="7" name="Группа 37"/>
                <p:cNvGrpSpPr/>
                <p:nvPr/>
              </p:nvGrpSpPr>
              <p:grpSpPr>
                <a:xfrm>
                  <a:off x="1071538" y="285728"/>
                  <a:ext cx="7072362" cy="5214974"/>
                  <a:chOff x="1071538" y="285728"/>
                  <a:chExt cx="7072362" cy="5214974"/>
                </a:xfrm>
              </p:grpSpPr>
              <p:cxnSp>
                <p:nvCxnSpPr>
                  <p:cNvPr id="3" name="Прямая со стрелкой 2"/>
                  <p:cNvCxnSpPr/>
                  <p:nvPr/>
                </p:nvCxnSpPr>
                <p:spPr>
                  <a:xfrm>
                    <a:off x="1071538" y="3429000"/>
                    <a:ext cx="678661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Прямая со стрелкой 4"/>
                  <p:cNvCxnSpPr/>
                  <p:nvPr/>
                </p:nvCxnSpPr>
                <p:spPr>
                  <a:xfrm rot="16200000" flipV="1">
                    <a:off x="1714480" y="2857496"/>
                    <a:ext cx="5214974" cy="7143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" name="Овал 5"/>
                  <p:cNvSpPr/>
                  <p:nvPr/>
                </p:nvSpPr>
                <p:spPr>
                  <a:xfrm>
                    <a:off x="2786050" y="1928802"/>
                    <a:ext cx="3143272" cy="3071834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8" name="Прямая соединительная линия 7"/>
                  <p:cNvCxnSpPr/>
                  <p:nvPr/>
                </p:nvCxnSpPr>
                <p:spPr>
                  <a:xfrm>
                    <a:off x="1571604" y="2643182"/>
                    <a:ext cx="5500726" cy="158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Овал 9"/>
                  <p:cNvSpPr/>
                  <p:nvPr/>
                </p:nvSpPr>
                <p:spPr>
                  <a:xfrm>
                    <a:off x="5572132" y="2571744"/>
                    <a:ext cx="142876" cy="142876"/>
                  </a:xfrm>
                  <a:prstGeom prst="ellipse">
                    <a:avLst/>
                  </a:prstGeom>
                  <a:solidFill>
                    <a:schemeClr val="accent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Овал 10"/>
                  <p:cNvSpPr/>
                  <p:nvPr/>
                </p:nvSpPr>
                <p:spPr>
                  <a:xfrm>
                    <a:off x="3000364" y="2571744"/>
                    <a:ext cx="142876" cy="142876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6" name="Прямая соединительная линия 15"/>
                  <p:cNvCxnSpPr>
                    <a:endCxn id="11" idx="2"/>
                  </p:cNvCxnSpPr>
                  <p:nvPr/>
                </p:nvCxnSpPr>
                <p:spPr>
                  <a:xfrm rot="10800000">
                    <a:off x="3000364" y="2643182"/>
                    <a:ext cx="1357322" cy="78581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>
                    <a:endCxn id="10" idx="3"/>
                  </p:cNvCxnSpPr>
                  <p:nvPr/>
                </p:nvCxnSpPr>
                <p:spPr>
                  <a:xfrm flipV="1">
                    <a:off x="4357686" y="2693696"/>
                    <a:ext cx="1235370" cy="735304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7643834" y="3429000"/>
                    <a:ext cx="5000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err="1" smtClean="0"/>
                      <a:t>х</a:t>
                    </a:r>
                    <a:endParaRPr lang="ru-RU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643570" y="2071678"/>
                    <a:ext cx="785818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ru-RU" sz="2800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2571736" y="2071678"/>
                    <a:ext cx="500066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ru-RU" sz="2800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072330" y="2285992"/>
                    <a:ext cx="7858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У= </a:t>
                    </a:r>
                    <a:endParaRPr lang="ru-RU" dirty="0"/>
                  </a:p>
                </p:txBody>
              </p:sp>
              <p:graphicFrame>
                <p:nvGraphicFramePr>
                  <p:cNvPr id="27" name="Объект 26"/>
                  <p:cNvGraphicFramePr>
                    <a:graphicFrameLocks noChangeAspect="1"/>
                  </p:cNvGraphicFramePr>
                  <p:nvPr/>
                </p:nvGraphicFramePr>
                <p:xfrm>
                  <a:off x="7429520" y="2071678"/>
                  <a:ext cx="428628" cy="714380"/>
                </p:xfrm>
                <a:graphic>
                  <a:graphicData uri="http://schemas.openxmlformats.org/presentationml/2006/ole">
                    <p:oleObj spid="_x0000_s25602" name="Формула" r:id="rId3" imgW="152280" imgH="393480" progId="Equation.3">
                      <p:embed/>
                    </p:oleObj>
                  </a:graphicData>
                </a:graphic>
              </p:graphicFrame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000760" y="3500438"/>
                    <a:ext cx="57150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1</a:t>
                    </a:r>
                    <a:endParaRPr lang="ru-RU" dirty="0"/>
                  </a:p>
                </p:txBody>
              </p:sp>
              <p:cxnSp>
                <p:nvCxnSpPr>
                  <p:cNvPr id="35" name="Прямая соединительная линия 34"/>
                  <p:cNvCxnSpPr>
                    <a:endCxn id="6" idx="1"/>
                  </p:cNvCxnSpPr>
                  <p:nvPr/>
                </p:nvCxnSpPr>
                <p:spPr>
                  <a:xfrm rot="5400000" flipH="1" flipV="1">
                    <a:off x="3062547" y="2387919"/>
                    <a:ext cx="193083" cy="17456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3" name="TextBox 42"/>
              <p:cNvSpPr txBox="1"/>
              <p:nvPr/>
            </p:nvSpPr>
            <p:spPr>
              <a:xfrm>
                <a:off x="1000100" y="285728"/>
                <a:ext cx="11430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</a:t>
                </a:r>
                <a:r>
                  <a:rPr lang="en-US" sz="2800" dirty="0" smtClean="0"/>
                  <a:t>in x &lt; </a:t>
                </a:r>
                <a:endParaRPr lang="ru-RU" sz="2800" dirty="0"/>
              </a:p>
            </p:txBody>
          </p:sp>
          <p:graphicFrame>
            <p:nvGraphicFramePr>
              <p:cNvPr id="44" name="Объект 43"/>
              <p:cNvGraphicFramePr>
                <a:graphicFrameLocks noChangeAspect="1"/>
              </p:cNvGraphicFramePr>
              <p:nvPr/>
            </p:nvGraphicFramePr>
            <p:xfrm>
              <a:off x="2000232" y="142852"/>
              <a:ext cx="500066" cy="785818"/>
            </p:xfrm>
            <a:graphic>
              <a:graphicData uri="http://schemas.openxmlformats.org/presentationml/2006/ole">
                <p:oleObj spid="_x0000_s25603" name="Формула" r:id="rId4" imgW="152280" imgH="393480" progId="Equation.3">
                  <p:embed/>
                </p:oleObj>
              </a:graphicData>
            </a:graphic>
          </p:graphicFrame>
        </p:grpSp>
        <p:sp>
          <p:nvSpPr>
            <p:cNvPr id="23" name="Дуга 22"/>
            <p:cNvSpPr/>
            <p:nvPr/>
          </p:nvSpPr>
          <p:spPr>
            <a:xfrm rot="9568709">
              <a:off x="2678969" y="1826274"/>
              <a:ext cx="3262131" cy="3240141"/>
            </a:xfrm>
            <a:prstGeom prst="arc">
              <a:avLst>
                <a:gd name="adj1" fmla="val 10382297"/>
                <a:gd name="adj2" fmla="val 15299965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Дуга 28"/>
            <p:cNvSpPr/>
            <p:nvPr/>
          </p:nvSpPr>
          <p:spPr>
            <a:xfrm rot="9568709">
              <a:off x="2678970" y="1826275"/>
              <a:ext cx="3262131" cy="3240141"/>
            </a:xfrm>
            <a:prstGeom prst="arc">
              <a:avLst>
                <a:gd name="adj1" fmla="val 10250825"/>
                <a:gd name="adj2" fmla="val 15292022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уга 29"/>
            <p:cNvSpPr/>
            <p:nvPr/>
          </p:nvSpPr>
          <p:spPr>
            <a:xfrm rot="14177840">
              <a:off x="2775725" y="1927473"/>
              <a:ext cx="3262131" cy="3214059"/>
            </a:xfrm>
            <a:prstGeom prst="arc">
              <a:avLst>
                <a:gd name="adj1" fmla="val 17003481"/>
                <a:gd name="adj2" fmla="val 20221345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 rot="14692713">
              <a:off x="2761705" y="1718586"/>
              <a:ext cx="3262131" cy="3311699"/>
            </a:xfrm>
            <a:prstGeom prst="arc">
              <a:avLst>
                <a:gd name="adj1" fmla="val 10250825"/>
                <a:gd name="adj2" fmla="val 16291519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 rot="16200000" flipH="1">
              <a:off x="2500298" y="4214818"/>
              <a:ext cx="571504" cy="42862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" name="Объект 37"/>
            <p:cNvGraphicFramePr>
              <a:graphicFrameLocks noChangeAspect="1"/>
            </p:cNvGraphicFramePr>
            <p:nvPr/>
          </p:nvGraphicFramePr>
          <p:xfrm>
            <a:off x="2616200" y="1785938"/>
            <a:ext cx="627063" cy="857250"/>
          </p:xfrm>
          <a:graphic>
            <a:graphicData uri="http://schemas.openxmlformats.org/presentationml/2006/ole">
              <p:oleObj spid="_x0000_s25604" name="Формула" r:id="rId5" imgW="241200" imgH="393480" progId="Equation.3">
                <p:embed/>
              </p:oleObj>
            </a:graphicData>
          </a:graphic>
        </p:graphicFrame>
        <p:graphicFrame>
          <p:nvGraphicFramePr>
            <p:cNvPr id="25605" name="Object 4"/>
            <p:cNvGraphicFramePr>
              <a:graphicFrameLocks noChangeAspect="1"/>
            </p:cNvGraphicFramePr>
            <p:nvPr/>
          </p:nvGraphicFramePr>
          <p:xfrm>
            <a:off x="5559425" y="1785938"/>
            <a:ext cx="811213" cy="857250"/>
          </p:xfrm>
          <a:graphic>
            <a:graphicData uri="http://schemas.openxmlformats.org/presentationml/2006/ole">
              <p:oleObj spid="_x0000_s25605" name="Формула" r:id="rId6" imgW="304560" imgH="393480" progId="Equation.3">
                <p:embed/>
              </p:oleObj>
            </a:graphicData>
          </a:graphic>
        </p:graphicFrame>
        <p:graphicFrame>
          <p:nvGraphicFramePr>
            <p:cNvPr id="41" name="Объект 40"/>
            <p:cNvGraphicFramePr>
              <a:graphicFrameLocks noChangeAspect="1"/>
            </p:cNvGraphicFramePr>
            <p:nvPr/>
          </p:nvGraphicFramePr>
          <p:xfrm>
            <a:off x="4000496" y="5286388"/>
            <a:ext cx="4733925" cy="1285875"/>
          </p:xfrm>
          <a:graphic>
            <a:graphicData uri="http://schemas.openxmlformats.org/presentationml/2006/ole">
              <p:oleObj spid="_x0000_s25606" name="Формула" r:id="rId7" imgW="16002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1000100" y="214290"/>
            <a:ext cx="7286676" cy="5572164"/>
            <a:chOff x="1000100" y="214290"/>
            <a:chExt cx="7286676" cy="5572164"/>
          </a:xfrm>
        </p:grpSpPr>
        <p:cxnSp>
          <p:nvCxnSpPr>
            <p:cNvPr id="3" name="Прямая со стрелкой 2"/>
            <p:cNvCxnSpPr/>
            <p:nvPr/>
          </p:nvCxnSpPr>
          <p:spPr>
            <a:xfrm>
              <a:off x="1000100" y="3214686"/>
              <a:ext cx="678661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rot="16200000" flipV="1">
              <a:off x="1321571" y="2964653"/>
              <a:ext cx="5572164" cy="714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2500298" y="1500174"/>
              <a:ext cx="3214710" cy="321471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821505" y="3107529"/>
              <a:ext cx="4857784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3143240" y="171448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214678" y="442913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endCxn id="10" idx="5"/>
            </p:cNvCxnSpPr>
            <p:nvPr/>
          </p:nvCxnSpPr>
          <p:spPr>
            <a:xfrm rot="16200000" flipV="1">
              <a:off x="2979440" y="2122192"/>
              <a:ext cx="1378246" cy="806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endCxn id="11" idx="0"/>
            </p:cNvCxnSpPr>
            <p:nvPr/>
          </p:nvCxnSpPr>
          <p:spPr>
            <a:xfrm rot="5400000">
              <a:off x="3071802" y="3429000"/>
              <a:ext cx="1214446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43372" y="21429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72396" y="32861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8" y="321468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2366963" y="214313"/>
            <a:ext cx="765175" cy="785812"/>
          </p:xfrm>
          <a:graphic>
            <a:graphicData uri="http://schemas.openxmlformats.org/presentationml/2006/ole">
              <p:oleObj spid="_x0000_s20482" name="Формула" r:id="rId3" imgW="482400" imgH="393480" progId="Equation.3">
                <p:embed/>
              </p:oleObj>
            </a:graphicData>
          </a:graphic>
        </p:graphicFrame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6286512" y="285728"/>
            <a:ext cx="2000264" cy="893766"/>
          </p:xfrm>
          <a:graphic>
            <a:graphicData uri="http://schemas.openxmlformats.org/presentationml/2006/ole">
              <p:oleObj spid="_x0000_s20483" name="Формула" r:id="rId4" imgW="6984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000100" y="214290"/>
            <a:ext cx="7286676" cy="5572164"/>
            <a:chOff x="1000100" y="214290"/>
            <a:chExt cx="7286676" cy="5572164"/>
          </a:xfrm>
        </p:grpSpPr>
        <p:cxnSp>
          <p:nvCxnSpPr>
            <p:cNvPr id="3" name="Прямая со стрелкой 2"/>
            <p:cNvCxnSpPr/>
            <p:nvPr/>
          </p:nvCxnSpPr>
          <p:spPr>
            <a:xfrm>
              <a:off x="1000100" y="3214686"/>
              <a:ext cx="678661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rot="16200000" flipV="1">
              <a:off x="1321571" y="2964653"/>
              <a:ext cx="5572164" cy="714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2500298" y="1500174"/>
              <a:ext cx="3214710" cy="321471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821505" y="3107529"/>
              <a:ext cx="4857784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3143240" y="171448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214678" y="442913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endCxn id="10" idx="5"/>
            </p:cNvCxnSpPr>
            <p:nvPr/>
          </p:nvCxnSpPr>
          <p:spPr>
            <a:xfrm rot="16200000" flipV="1">
              <a:off x="2979440" y="2122192"/>
              <a:ext cx="1378246" cy="806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endCxn id="11" idx="0"/>
            </p:cNvCxnSpPr>
            <p:nvPr/>
          </p:nvCxnSpPr>
          <p:spPr>
            <a:xfrm rot="5400000">
              <a:off x="3071802" y="3429000"/>
              <a:ext cx="1214446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43372" y="21429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72396" y="32861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8" y="321468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2366963" y="214313"/>
            <a:ext cx="765175" cy="785812"/>
          </p:xfrm>
          <a:graphic>
            <a:graphicData uri="http://schemas.openxmlformats.org/presentationml/2006/ole">
              <p:oleObj spid="_x0000_s26626" name="Формула" r:id="rId3" imgW="482400" imgH="393480" progId="Equation.3">
                <p:embed/>
              </p:oleObj>
            </a:graphicData>
          </a:graphic>
        </p:graphicFrame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6286512" y="285728"/>
            <a:ext cx="2000264" cy="893766"/>
          </p:xfrm>
          <a:graphic>
            <a:graphicData uri="http://schemas.openxmlformats.org/presentationml/2006/ole">
              <p:oleObj spid="_x0000_s26627" name="Формула" r:id="rId4" imgW="698400" imgH="393480" progId="Equation.3">
                <p:embed/>
              </p:oleObj>
            </a:graphicData>
          </a:graphic>
        </p:graphicFrame>
        <p:sp>
          <p:nvSpPr>
            <p:cNvPr id="15" name="Дуга 14"/>
            <p:cNvSpPr/>
            <p:nvPr/>
          </p:nvSpPr>
          <p:spPr>
            <a:xfrm>
              <a:off x="2571736" y="1500174"/>
              <a:ext cx="3143272" cy="3214710"/>
            </a:xfrm>
            <a:prstGeom prst="arc">
              <a:avLst>
                <a:gd name="adj1" fmla="val 14254038"/>
                <a:gd name="adj2" fmla="val 7169122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rot="16200000" flipV="1">
              <a:off x="5429256" y="1785926"/>
              <a:ext cx="500066" cy="3571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000100" y="142852"/>
            <a:ext cx="7286676" cy="5643602"/>
            <a:chOff x="1000100" y="142852"/>
            <a:chExt cx="7286676" cy="5643602"/>
          </a:xfrm>
        </p:grpSpPr>
        <p:cxnSp>
          <p:nvCxnSpPr>
            <p:cNvPr id="3" name="Прямая со стрелкой 2"/>
            <p:cNvCxnSpPr/>
            <p:nvPr/>
          </p:nvCxnSpPr>
          <p:spPr>
            <a:xfrm>
              <a:off x="1000100" y="3214686"/>
              <a:ext cx="678661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rot="16200000" flipV="1">
              <a:off x="1321571" y="2964653"/>
              <a:ext cx="5572164" cy="714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2500298" y="1500174"/>
              <a:ext cx="3214710" cy="321471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821505" y="3107529"/>
              <a:ext cx="4857784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3143240" y="171448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214678" y="442913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endCxn id="10" idx="5"/>
            </p:cNvCxnSpPr>
            <p:nvPr/>
          </p:nvCxnSpPr>
          <p:spPr>
            <a:xfrm rot="16200000" flipV="1">
              <a:off x="2979440" y="2122192"/>
              <a:ext cx="1378246" cy="8067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endCxn id="11" idx="0"/>
            </p:cNvCxnSpPr>
            <p:nvPr/>
          </p:nvCxnSpPr>
          <p:spPr>
            <a:xfrm rot="5400000">
              <a:off x="3071802" y="3429000"/>
              <a:ext cx="1214446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43372" y="214290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72396" y="3286124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8" y="3214686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3071802" y="142852"/>
            <a:ext cx="765175" cy="785812"/>
          </p:xfrm>
          <a:graphic>
            <a:graphicData uri="http://schemas.openxmlformats.org/presentationml/2006/ole">
              <p:oleObj spid="_x0000_s27650" name="Формула" r:id="rId3" imgW="482400" imgH="393480" progId="Equation.3">
                <p:embed/>
              </p:oleObj>
            </a:graphicData>
          </a:graphic>
        </p:graphicFrame>
        <p:graphicFrame>
          <p:nvGraphicFramePr>
            <p:cNvPr id="24" name="Объект 23"/>
            <p:cNvGraphicFramePr>
              <a:graphicFrameLocks noChangeAspect="1"/>
            </p:cNvGraphicFramePr>
            <p:nvPr/>
          </p:nvGraphicFramePr>
          <p:xfrm>
            <a:off x="6286512" y="285728"/>
            <a:ext cx="2000264" cy="893766"/>
          </p:xfrm>
          <a:graphic>
            <a:graphicData uri="http://schemas.openxmlformats.org/presentationml/2006/ole">
              <p:oleObj spid="_x0000_s27651" name="Формула" r:id="rId4" imgW="698400" imgH="393480" progId="Equation.3">
                <p:embed/>
              </p:oleObj>
            </a:graphicData>
          </a:graphic>
        </p:graphicFrame>
        <p:sp>
          <p:nvSpPr>
            <p:cNvPr id="15" name="Дуга 14"/>
            <p:cNvSpPr/>
            <p:nvPr/>
          </p:nvSpPr>
          <p:spPr>
            <a:xfrm>
              <a:off x="2571736" y="1500174"/>
              <a:ext cx="3143272" cy="3214710"/>
            </a:xfrm>
            <a:prstGeom prst="arc">
              <a:avLst>
                <a:gd name="adj1" fmla="val 14254038"/>
                <a:gd name="adj2" fmla="val 7169122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rot="16200000" flipV="1">
              <a:off x="5429256" y="1785926"/>
              <a:ext cx="500066" cy="3571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2285984" y="4357694"/>
            <a:ext cx="923925" cy="857250"/>
          </p:xfrm>
          <a:graphic>
            <a:graphicData uri="http://schemas.openxmlformats.org/presentationml/2006/ole">
              <p:oleObj spid="_x0000_s27652" name="Формула" r:id="rId5" imgW="355320" imgH="393480" progId="Equation.3">
                <p:embed/>
              </p:oleObj>
            </a:graphicData>
          </a:graphic>
        </p:graphicFrame>
        <p:graphicFrame>
          <p:nvGraphicFramePr>
            <p:cNvPr id="27653" name="Object 4"/>
            <p:cNvGraphicFramePr>
              <a:graphicFrameLocks noChangeAspect="1"/>
            </p:cNvGraphicFramePr>
            <p:nvPr/>
          </p:nvGraphicFramePr>
          <p:xfrm>
            <a:off x="2357422" y="1071546"/>
            <a:ext cx="660400" cy="857250"/>
          </p:xfrm>
          <a:graphic>
            <a:graphicData uri="http://schemas.openxmlformats.org/presentationml/2006/ole">
              <p:oleObj spid="_x0000_s27653" name="Формула" r:id="rId6" imgW="2538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50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Решение простейших тригонометрических неравенств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2009-09-27T14:17:06Z</dcterms:created>
  <dcterms:modified xsi:type="dcterms:W3CDTF">2009-09-27T19:07:17Z</dcterms:modified>
</cp:coreProperties>
</file>