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70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4" d="100"/>
          <a:sy n="84" d="100"/>
        </p:scale>
        <p:origin x="-186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395E9-B212-4E84-9943-D1ACA8D601E4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70086B-A189-4978-907D-FCA30190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0086B-A189-4978-907D-FCA3019060E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8D4D-55B6-4DC7-BEE2-D1B5D3293B52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30C8-9BE0-4814-BA5C-C3E7762CD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8D4D-55B6-4DC7-BEE2-D1B5D3293B52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30C8-9BE0-4814-BA5C-C3E7762CD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8D4D-55B6-4DC7-BEE2-D1B5D3293B52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30C8-9BE0-4814-BA5C-C3E7762CD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8D4D-55B6-4DC7-BEE2-D1B5D3293B52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30C8-9BE0-4814-BA5C-C3E7762CD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8D4D-55B6-4DC7-BEE2-D1B5D3293B52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30C8-9BE0-4814-BA5C-C3E7762CD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8D4D-55B6-4DC7-BEE2-D1B5D3293B52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30C8-9BE0-4814-BA5C-C3E7762CD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8D4D-55B6-4DC7-BEE2-D1B5D3293B52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30C8-9BE0-4814-BA5C-C3E7762CD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8D4D-55B6-4DC7-BEE2-D1B5D3293B52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30C8-9BE0-4814-BA5C-C3E7762CD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8D4D-55B6-4DC7-BEE2-D1B5D3293B52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30C8-9BE0-4814-BA5C-C3E7762CD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8D4D-55B6-4DC7-BEE2-D1B5D3293B52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30C8-9BE0-4814-BA5C-C3E7762CD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8D4D-55B6-4DC7-BEE2-D1B5D3293B52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30C8-9BE0-4814-BA5C-C3E7762CD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D8D4D-55B6-4DC7-BEE2-D1B5D3293B52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B30C8-9BE0-4814-BA5C-C3E7762CD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14348" y="1285860"/>
            <a:ext cx="7772400" cy="1470025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Первообразная </a:t>
            </a:r>
            <a:endParaRPr lang="ru-RU" sz="5400" b="1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285852" y="3357562"/>
            <a:ext cx="6400800" cy="1752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Правила нахождения первообразных</a:t>
            </a:r>
            <a:endParaRPr lang="ru-RU" sz="4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928662" y="1142984"/>
          <a:ext cx="5813268" cy="1500198"/>
        </p:xfrm>
        <a:graphic>
          <a:graphicData uri="http://schemas.openxmlformats.org/presentationml/2006/ole">
            <p:oleObj spid="_x0000_s9218" name="Формула" r:id="rId3" imgW="787320" imgH="203040" progId="Equation.3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357290" y="3786190"/>
          <a:ext cx="7143800" cy="1428760"/>
        </p:xfrm>
        <a:graphic>
          <a:graphicData uri="http://schemas.openxmlformats.org/presentationml/2006/ole">
            <p:oleObj spid="_x0000_s9219" name="Формула" r:id="rId4" imgW="10159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2285992"/>
            <a:ext cx="657229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 нахождения первообразных</a:t>
            </a:r>
            <a:endParaRPr lang="ru-RU" sz="4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928670"/>
            <a:ext cx="850112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первообразная для функции 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G(x)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первообразная для функции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g(x)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F(x)+G(x)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первообразная для функции 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f(x)+g(x)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3929066"/>
            <a:ext cx="750099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Первообразная суммы равна сумме первообразных</a:t>
            </a:r>
            <a:endParaRPr lang="ru-RU" sz="44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928670"/>
            <a:ext cx="84296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первообразная для функции 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  </a:t>
            </a:r>
            <a:r>
              <a:rPr lang="ru-RU" sz="32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–константа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то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первообразная для функции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2928934"/>
            <a:ext cx="764386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Постоянный множитель можно выносить за знак первообразной</a:t>
            </a:r>
            <a:endParaRPr lang="ru-RU" sz="44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1071546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первообразная для функции 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константы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причем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1266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7000892" y="1643050"/>
          <a:ext cx="1357322" cy="678661"/>
        </p:xfrm>
        <a:graphic>
          <a:graphicData uri="http://schemas.openxmlformats.org/presentationml/2006/ole">
            <p:oleObj spid="_x0000_s11267" name="Формула" r:id="rId4" imgW="355320" imgH="1774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928662" y="2285992"/>
          <a:ext cx="3608771" cy="1928826"/>
        </p:xfrm>
        <a:graphic>
          <a:graphicData uri="http://schemas.openxmlformats.org/presentationml/2006/ole">
            <p:oleObj spid="_x0000_s11268" name="Формула" r:id="rId5" imgW="736560" imgH="39348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143504" y="4214818"/>
          <a:ext cx="3143272" cy="1047757"/>
        </p:xfrm>
        <a:graphic>
          <a:graphicData uri="http://schemas.openxmlformats.org/presentationml/2006/ole">
            <p:oleObj spid="_x0000_s11269" name="Формула" r:id="rId6" imgW="609480" imgH="2030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7158" y="2857496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500562" y="2928934"/>
            <a:ext cx="4429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-первообразная для функции 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36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36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48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48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48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Найти первообразные для функции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714480" y="1285860"/>
          <a:ext cx="6657234" cy="914734"/>
        </p:xfrm>
        <a:graphic>
          <a:graphicData uri="http://schemas.openxmlformats.org/presentationml/2006/ole">
            <p:oleObj spid="_x0000_s29698" name="Формула" r:id="rId3" imgW="1663560" imgH="22860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28596" y="2500306"/>
            <a:ext cx="3357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00034" y="3429000"/>
          <a:ext cx="8241201" cy="1638311"/>
        </p:xfrm>
        <a:graphic>
          <a:graphicData uri="http://schemas.openxmlformats.org/presentationml/2006/ole">
            <p:oleObj spid="_x0000_s29699" name="Формула" r:id="rId4" imgW="21081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642918"/>
            <a:ext cx="82868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называется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первообразной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для функции </a:t>
            </a:r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некотором промежутке, если для всех </a:t>
            </a:r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этого промежутка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857356" y="3643314"/>
          <a:ext cx="5223903" cy="1285884"/>
        </p:xfrm>
        <a:graphic>
          <a:graphicData uri="http://schemas.openxmlformats.org/presentationml/2006/ole">
            <p:oleObj spid="_x0000_s2050" name="Формула" r:id="rId4" imgW="8254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5379466" y="142852"/>
          <a:ext cx="3335938" cy="1643074"/>
        </p:xfrm>
        <a:graphic>
          <a:graphicData uri="http://schemas.openxmlformats.org/presentationml/2006/ole">
            <p:oleObj spid="_x0000_s3074" name="Формула" r:id="rId3" imgW="850680" imgH="419040" progId="Equation.3">
              <p:embed/>
            </p:oleObj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5429256" y="2357430"/>
          <a:ext cx="3111521" cy="1143008"/>
        </p:xfrm>
        <a:graphic>
          <a:graphicData uri="http://schemas.openxmlformats.org/presentationml/2006/ole">
            <p:oleObj spid="_x0000_s3075" name="Формула" r:id="rId4" imgW="622080" imgH="228600" progId="Equation.3">
              <p:embed/>
            </p:oleObj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85720" y="4143380"/>
          <a:ext cx="8672240" cy="2143140"/>
        </p:xfrm>
        <a:graphic>
          <a:graphicData uri="http://schemas.openxmlformats.org/presentationml/2006/ole">
            <p:oleObj spid="_x0000_s3076" name="Формула" r:id="rId5" imgW="2209680" imgH="54576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20" y="714356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Показать, что функция 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714488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является первообразной для функции 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6" y="3500438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8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5006975" y="566738"/>
          <a:ext cx="4081463" cy="795337"/>
        </p:xfrm>
        <a:graphic>
          <a:graphicData uri="http://schemas.openxmlformats.org/presentationml/2006/ole">
            <p:oleObj spid="_x0000_s4098" name="Формула" r:id="rId3" imgW="1041120" imgH="203040" progId="Equation.3">
              <p:embed/>
            </p:oleObj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4143372" y="2428868"/>
          <a:ext cx="4826000" cy="1016000"/>
        </p:xfrm>
        <a:graphic>
          <a:graphicData uri="http://schemas.openxmlformats.org/presentationml/2006/ole">
            <p:oleObj spid="_x0000_s4099" name="Формула" r:id="rId4" imgW="965160" imgH="203040" progId="Equation.3">
              <p:embed/>
            </p:oleObj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36525" y="4665663"/>
          <a:ext cx="8972550" cy="1096962"/>
        </p:xfrm>
        <a:graphic>
          <a:graphicData uri="http://schemas.openxmlformats.org/presentationml/2006/ole">
            <p:oleObj spid="_x0000_s4100" name="Формула" r:id="rId5" imgW="2286000" imgH="27936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2844" y="571480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Показать, что функция 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500174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является первообразной для функции 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6" y="3500438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8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357298"/>
            <a:ext cx="77867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первообразная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функции 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некотором промежутке, то функция 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F(x)+C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также является первообразной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функции 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этом промежутке, где 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–произвольная постоянная.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357158" y="1000108"/>
          <a:ext cx="6508795" cy="1428760"/>
        </p:xfrm>
        <a:graphic>
          <a:graphicData uri="http://schemas.openxmlformats.org/presentationml/2006/ole">
            <p:oleObj spid="_x0000_s6146" name="Формула" r:id="rId3" imgW="1041120" imgH="22860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643174" y="3000372"/>
          <a:ext cx="5589556" cy="2357454"/>
        </p:xfrm>
        <a:graphic>
          <a:graphicData uri="http://schemas.openxmlformats.org/presentationml/2006/ole">
            <p:oleObj spid="_x0000_s6147" name="Формула" r:id="rId4" imgW="105408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642910" y="642918"/>
          <a:ext cx="5643602" cy="2272350"/>
        </p:xfrm>
        <a:graphic>
          <a:graphicData uri="http://schemas.openxmlformats.org/presentationml/2006/ole">
            <p:oleObj spid="_x0000_s7170" name="Формула" r:id="rId3" imgW="977760" imgH="393480" progId="Equation.3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928794" y="3786190"/>
          <a:ext cx="6445408" cy="1357322"/>
        </p:xfrm>
        <a:graphic>
          <a:graphicData uri="http://schemas.openxmlformats.org/presentationml/2006/ole">
            <p:oleObj spid="_x0000_s7171" name="Формула" r:id="rId4" imgW="9651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380982" y="1142983"/>
          <a:ext cx="4762522" cy="1785947"/>
        </p:xfrm>
        <a:graphic>
          <a:graphicData uri="http://schemas.openxmlformats.org/presentationml/2006/ole">
            <p:oleObj spid="_x0000_s8194" name="Формула" r:id="rId3" imgW="609480" imgH="228600" progId="Equation.3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769912" y="3643314"/>
          <a:ext cx="8032795" cy="1571636"/>
        </p:xfrm>
        <a:graphic>
          <a:graphicData uri="http://schemas.openxmlformats.org/presentationml/2006/ole">
            <p:oleObj spid="_x0000_s8195" name="Формула" r:id="rId4" imgW="8762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857224" y="1285860"/>
          <a:ext cx="5447148" cy="1428760"/>
        </p:xfrm>
        <a:graphic>
          <a:graphicData uri="http://schemas.openxmlformats.org/presentationml/2006/ole">
            <p:oleObj spid="_x0000_s5128" name="Формула" r:id="rId3" imgW="774360" imgH="20304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178563" y="3571876"/>
          <a:ext cx="8438615" cy="1500198"/>
        </p:xfrm>
        <a:graphic>
          <a:graphicData uri="http://schemas.openxmlformats.org/presentationml/2006/ole">
            <p:oleObj spid="_x0000_s5129" name="Формула" r:id="rId4" imgW="11430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180</Words>
  <Application>Microsoft Office PowerPoint</Application>
  <PresentationFormat>Экран (4:3)</PresentationFormat>
  <Paragraphs>21</Paragraphs>
  <Slides>15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Тема Office</vt:lpstr>
      <vt:lpstr>Формула</vt:lpstr>
      <vt:lpstr>Microsoft Equation 3.0</vt:lpstr>
      <vt:lpstr>Первообразная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Первообразная </dc:title>
  <dc:creator>Елена</dc:creator>
  <cp:lastModifiedBy>Елена</cp:lastModifiedBy>
  <cp:revision>14</cp:revision>
  <dcterms:created xsi:type="dcterms:W3CDTF">2010-02-07T18:08:39Z</dcterms:created>
  <dcterms:modified xsi:type="dcterms:W3CDTF">2010-02-07T19:48:24Z</dcterms:modified>
</cp:coreProperties>
</file>