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3606B6-5892-4182-AEFB-90B5F8649712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3DE15B-116A-4376-BBC9-4ABE4B49433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onemo.ru/uploads/6575/images/cdfd578fa6694b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2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5678760" y="2502826"/>
            <a:ext cx="2592289" cy="9001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228184" y="278392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Устный счет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0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847377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FF00"/>
                </a:solidFill>
              </a:rPr>
              <a:t>Укажите среди данных произведений разложение числа 700 на простые множители.</a:t>
            </a:r>
            <a:endParaRPr lang="ru-RU" sz="2400" dirty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846459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А)4∙5</a:t>
            </a:r>
            <a:r>
              <a:rPr lang="ru-RU" sz="2800" dirty="0" smtClean="0">
                <a:solidFill>
                  <a:prstClr val="white"/>
                </a:solidFill>
              </a:rPr>
              <a:t>∙5∙7</a:t>
            </a:r>
          </a:p>
          <a:p>
            <a:r>
              <a:rPr lang="ru-RU" sz="2800" dirty="0" smtClean="0">
                <a:solidFill>
                  <a:prstClr val="white"/>
                </a:solidFill>
              </a:rPr>
              <a:t>Б)2∙2∙7∙25</a:t>
            </a:r>
          </a:p>
          <a:p>
            <a:r>
              <a:rPr lang="ru-RU" sz="2800" dirty="0" smtClean="0">
                <a:solidFill>
                  <a:prstClr val="white"/>
                </a:solidFill>
              </a:rPr>
              <a:t>В)2∙2∙5∙5∙7</a:t>
            </a:r>
          </a:p>
          <a:p>
            <a:r>
              <a:rPr lang="ru-RU" sz="2800" dirty="0" smtClean="0">
                <a:solidFill>
                  <a:prstClr val="white"/>
                </a:solidFill>
              </a:rPr>
              <a:t>Г)2∙14∙25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11669"/>
            <a:ext cx="327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Ответ: В)</a:t>
            </a:r>
            <a:endParaRPr lang="ru-RU" sz="3600" dirty="0"/>
          </a:p>
        </p:txBody>
      </p:sp>
      <p:pic>
        <p:nvPicPr>
          <p:cNvPr id="3076" name="Picture 4" descr="http://img0.liveinternet.ru/images/attach/c/5/88/545/88545580_25747205_1211722968_13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825" y="1692078"/>
            <a:ext cx="5036316" cy="394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40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3168352" cy="560977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Найдите НОД чисел 350;420 и 210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05264"/>
            <a:ext cx="4042792" cy="105273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Ответ : 70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100" name="Picture 4" descr="Игры Винкс Клуб (Winx Club - игры для девочек: Математика для девоче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260649"/>
            <a:ext cx="5416214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70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324447"/>
          </a:xfrm>
        </p:spPr>
        <p:txBody>
          <a:bodyPr/>
          <a:lstStyle/>
          <a:p>
            <a:r>
              <a:rPr lang="ru-RU" sz="4000" b="1" dirty="0">
                <a:solidFill>
                  <a:srgbClr val="00FF00"/>
                </a:solidFill>
              </a:rPr>
              <a:t>Найдите </a:t>
            </a:r>
            <a:r>
              <a:rPr lang="ru-RU" sz="4000" b="1" dirty="0" smtClean="0">
                <a:solidFill>
                  <a:srgbClr val="00FF00"/>
                </a:solidFill>
              </a:rPr>
              <a:t>НОК </a:t>
            </a:r>
            <a:r>
              <a:rPr lang="ru-RU" sz="4000" b="1" dirty="0">
                <a:solidFill>
                  <a:srgbClr val="00FF00"/>
                </a:solidFill>
              </a:rPr>
              <a:t>чисел 4</a:t>
            </a:r>
            <a:r>
              <a:rPr lang="ru-RU" sz="4000" b="1" dirty="0" smtClean="0">
                <a:solidFill>
                  <a:srgbClr val="00FF00"/>
                </a:solidFill>
              </a:rPr>
              <a:t>0;60 </a:t>
            </a:r>
            <a:r>
              <a:rPr lang="ru-RU" sz="4000" b="1" dirty="0">
                <a:solidFill>
                  <a:srgbClr val="00FF00"/>
                </a:solidFill>
              </a:rPr>
              <a:t>и 7</a:t>
            </a:r>
            <a:r>
              <a:rPr lang="ru-RU" sz="4000" b="1" dirty="0" smtClean="0">
                <a:solidFill>
                  <a:srgbClr val="00FF00"/>
                </a:solidFill>
              </a:rPr>
              <a:t>0</a:t>
            </a:r>
            <a:endParaRPr lang="ru-RU" b="1" dirty="0">
              <a:solidFill>
                <a:srgbClr val="00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950" y="5877272"/>
            <a:ext cx="8229600" cy="980728"/>
          </a:xfrm>
        </p:spPr>
        <p:txBody>
          <a:bodyPr/>
          <a:lstStyle/>
          <a:p>
            <a:pPr marL="64008" indent="0">
              <a:buNone/>
            </a:pPr>
            <a:r>
              <a:rPr lang="ru-RU" sz="4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Ответ : </a:t>
            </a:r>
            <a:r>
              <a:rPr lang="ru-RU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840</a:t>
            </a:r>
            <a:endParaRPr lang="ru-RU" sz="40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4" name="AutoShape 2" descr="Игры Винкс Клуб (Winx Club - игры для девочек: Волшебная математика ф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Игры Винкс Клуб (Winx Club - игры для девочек: Волшебная математика фе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Игры Винкс Клуб (Winx Club - игры для девочек: Волшебная математика ф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4087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46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123</TotalTime>
  <Words>63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Презентация PowerPoint</vt:lpstr>
      <vt:lpstr>Презентация PowerPoint</vt:lpstr>
      <vt:lpstr>Найдите НОД чисел 350;420 и 210</vt:lpstr>
      <vt:lpstr>Найдите НОК чисел 40;60 и 70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2012-09-27T16:25:58Z</dcterms:created>
  <dcterms:modified xsi:type="dcterms:W3CDTF">2012-09-27T18:36:11Z</dcterms:modified>
</cp:coreProperties>
</file>