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0" r:id="rId2"/>
    <p:sldId id="280" r:id="rId3"/>
    <p:sldId id="281" r:id="rId4"/>
    <p:sldId id="298" r:id="rId5"/>
    <p:sldId id="282" r:id="rId6"/>
    <p:sldId id="299" r:id="rId7"/>
    <p:sldId id="283" r:id="rId8"/>
    <p:sldId id="297" r:id="rId9"/>
    <p:sldId id="285" r:id="rId10"/>
    <p:sldId id="301" r:id="rId11"/>
    <p:sldId id="300" r:id="rId12"/>
    <p:sldId id="286" r:id="rId13"/>
    <p:sldId id="287" r:id="rId14"/>
    <p:sldId id="288" r:id="rId15"/>
    <p:sldId id="30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082"/>
    <a:srgbClr val="FAC9A0"/>
    <a:srgbClr val="D7E4F9"/>
    <a:srgbClr val="B87F68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CA742-104B-44C5-AAB3-A4D6BDEC8384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F7843-A693-49FA-BDA0-46E4287ED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F7843-A693-49FA-BDA0-46E4287ED6A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E8E5-0B53-4A74-B927-DCD7C4E53DE3}" type="datetimeFigureOut">
              <a:rPr lang="ru-RU" smtClean="0"/>
              <a:pPr/>
              <a:t>17.11.2012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5E055-834F-4316-80C1-793045AEA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3%D1%80%D0%B8%D0%B3%D0%BE%D1%80%D0%BE%D0%B2%D0%B8%D1%87,_%D0%94%D0%BC%D0%B8%D1%82%D1%80%D0%B8%D0%B9_%D0%92%D0%B0%D1%81%D0%B8%D0%BB%D1%8C%D0%B5%D0%B2%D0%B8%D1%87" TargetMode="External"/><Relationship Id="rId13" Type="http://schemas.openxmlformats.org/officeDocument/2006/relationships/hyperlink" Target="http://ru.wikipedia.org/wiki/%D0%9B%D0%B5%D1%81%D0%BA%D0%BE%D0%B2,_%D0%9D%D0%B8%D0%BA%D0%BE%D0%BB%D0%B0%D0%B9_%D0%A1%D0%B5%D0%BC%D1%91%D0%BD%D0%BE%D0%B2%D0%B8%D1%87" TargetMode="External"/><Relationship Id="rId18" Type="http://schemas.openxmlformats.org/officeDocument/2006/relationships/hyperlink" Target="http://ru.wikipedia.org/wiki/%D0%A7%D0%B5%D1%85%D0%BE%D0%B2,_%D0%90%D0%BD%D1%82%D0%BE%D0%BD_%D0%9F%D0%B0%D0%B2%D0%BB%D0%BE%D0%B2%D0%B8%D1%87" TargetMode="External"/><Relationship Id="rId26" Type="http://schemas.openxmlformats.org/officeDocument/2006/relationships/hyperlink" Target="http://ru.wikipedia.org/wiki/%D0%97%D0%B0%D0%B9%D1%86%D0%B5%D0%B2,_%D0%91%D0%BE%D1%80%D0%B8%D1%81_%D0%9A%D0%BE%D0%BD%D1%81%D1%82%D0%B0%D0%BD%D1%82%D0%B8%D0%BD%D0%BE%D0%B2%D0%B8%D1%87" TargetMode="External"/><Relationship Id="rId3" Type="http://schemas.openxmlformats.org/officeDocument/2006/relationships/hyperlink" Target="http://ru.wikipedia.org/wiki/%D0%A2%D0%BE%D0%BB%D1%81%D1%82%D0%BE%D0%B9,_%D0%90%D0%BB%D0%B5%D0%BA%D1%81%D0%B5%D0%B9_%D0%9A%D0%BE%D0%BD%D1%81%D1%82%D0%B0%D0%BD%D1%82%D0%B8%D0%BD%D0%BE%D0%B2%D0%B8%D1%87" TargetMode="External"/><Relationship Id="rId21" Type="http://schemas.openxmlformats.org/officeDocument/2006/relationships/hyperlink" Target="http://ru.wikipedia.org/wiki/%D0%A2%D0%BE%D0%BB%D1%81%D1%82%D0%BE%D0%B9,_%D0%90%D0%BB%D0%B5%D0%BA%D1%81%D0%B5%D0%B9_%D0%9D%D0%B8%D0%BA%D0%BE%D0%BB%D0%B0%D0%B5%D0%B2%D0%B8%D1%87" TargetMode="External"/><Relationship Id="rId7" Type="http://schemas.openxmlformats.org/officeDocument/2006/relationships/hyperlink" Target="http://ru.wikipedia.org/wiki/%D0%94%D0%BE%D1%81%D1%82%D0%BE%D0%B5%D0%B2%D1%81%D0%BA%D0%B8%D0%B9,_%D0%A4%D1%91%D0%B4%D0%BE%D1%80_%D0%9C%D0%B8%D1%85%D0%B0%D0%B9%D0%BB%D0%BE%D0%B2%D0%B8%D1%87" TargetMode="External"/><Relationship Id="rId12" Type="http://schemas.openxmlformats.org/officeDocument/2006/relationships/hyperlink" Target="http://ru.wikipedia.org/wiki/%D0%A2%D0%BE%D0%BB%D1%81%D1%82%D0%BE%D0%B9,_%D0%9B%D0%B5%D0%B2_%D0%9D%D0%B8%D0%BA%D0%BE%D0%BB%D0%B0%D0%B5%D0%B2%D0%B8%D1%87" TargetMode="External"/><Relationship Id="rId17" Type="http://schemas.openxmlformats.org/officeDocument/2006/relationships/hyperlink" Target="http://ru.wikipedia.org/wiki/%D0%9C%D0%B0%D0%BC%D0%B8%D0%BD-%D0%A1%D0%B8%D0%B1%D0%B8%D1%80%D1%8F%D0%BA,_%D0%94%D0%BC%D0%B8%D1%82%D1%80%D0%B8%D0%B9_%D0%9D%D0%B0%D1%80%D0%BA%D0%B8%D1%81%D0%BE%D0%B2%D0%B8%D1%87" TargetMode="External"/><Relationship Id="rId25" Type="http://schemas.openxmlformats.org/officeDocument/2006/relationships/hyperlink" Target="http://ru.wikipedia.org/wiki/%D0%A8%D0%BC%D0%B5%D0%BB%D1%91%D0%B2,_%D0%98%D0%B2%D0%B0%D0%BD_%D0%A1%D0%B5%D1%80%D0%B3%D0%B5%D0%B5%D0%B2%D0%B8%D1%87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ru.wikipedia.org/wiki/%D0%93%D0%B0%D1%80%D0%B8%D0%BD-%D0%9C%D0%B8%D1%85%D0%B0%D0%B9%D0%BB%D0%BE%D0%B2%D1%81%D0%BA%D0%B8%D0%B9,_%D0%9D%D0%B8%D0%BA%D0%BE%D0%BB%D0%B0%D0%B9_%D0%93%D0%B5%D0%BE%D1%80%D0%B3%D0%B8%D0%B5%D0%B2%D0%B8%D1%87" TargetMode="External"/><Relationship Id="rId20" Type="http://schemas.openxmlformats.org/officeDocument/2006/relationships/hyperlink" Target="http://ru.wikipedia.org/wiki/%D0%9A%D0%BE%D1%80%D0%BE%D0%BB%D0%B5%D0%BD%D0%BA%D0%BE" TargetMode="External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D%D0%B5%D0%BA%D1%80%D0%B0%D1%81%D0%BE%D0%B2,_%D0%9D%D0%B8%D0%BA%D0%BE%D0%BB%D0%B0%D0%B9_%D0%90%D0%BB%D0%B5%D0%BA%D1%81%D0%B5%D0%B5%D0%B2%D0%B8%D1%87" TargetMode="External"/><Relationship Id="rId11" Type="http://schemas.openxmlformats.org/officeDocument/2006/relationships/hyperlink" Target="http://ru.wikipedia.org/wiki/%D0%A7%D0%B5%D1%80%D0%BD%D1%8B%D1%88%D0%B5%D0%B2%D1%81%D0%BA%D0%B8%D0%B9,_%D0%9D%D0%B8%D0%BA%D0%BE%D0%BB%D0%B0%D0%B9_%D0%93%D0%B0%D0%B2%D1%80%D0%B8%D0%BB%D0%BE%D0%B2%D0%B8%D1%87" TargetMode="External"/><Relationship Id="rId24" Type="http://schemas.openxmlformats.org/officeDocument/2006/relationships/hyperlink" Target="http://ru.wikipedia.org/wiki/%D0%A0%D0%B5%D0%BC%D0%B8%D0%B7%D0%BE%D0%B2,_%D0%90%D0%BB%D0%B5%D0%BA%D1%81%D0%B5%D0%B9_%D0%9C%D0%B8%D1%85%D0%B0%D0%B9%D0%BB%D0%BE%D0%B2%D0%B8%D1%87" TargetMode="External"/><Relationship Id="rId32" Type="http://schemas.openxmlformats.org/officeDocument/2006/relationships/image" Target="../media/image13.jpeg"/><Relationship Id="rId5" Type="http://schemas.openxmlformats.org/officeDocument/2006/relationships/hyperlink" Target="http://ru.wikipedia.org/wiki/%D0%A4%D0%B5%D1%82,_%D0%90%D1%84%D0%B0%D0%BD%D0%B0%D1%81%D0%B8%D0%B9_%D0%90%D1%84%D0%B0%D0%BD%D0%B0%D1%81%D1%8C%D0%B5%D0%B2%D0%B8%D1%87" TargetMode="External"/><Relationship Id="rId15" Type="http://schemas.openxmlformats.org/officeDocument/2006/relationships/hyperlink" Target="http://ru.wikipedia.org/wiki/%D0%A3%D1%81%D0%BF%D0%B5%D0%BD%D1%81%D0%BA%D0%B8%D0%B9,_%D0%93%D0%BB%D0%B5%D0%B1_%D0%98%D0%B2%D0%B0%D0%BD%D0%BE%D0%B2%D0%B8%D1%87" TargetMode="External"/><Relationship Id="rId23" Type="http://schemas.openxmlformats.org/officeDocument/2006/relationships/hyperlink" Target="http://ru.wikipedia.org/wiki/%D0%91%D1%83%D0%BD%D0%B8%D0%BD,_%D0%98%D0%B2%D0%B0%D0%BD_%D0%90%D0%BB%D0%B5%D0%BA%D1%81%D0%B5%D0%B5%D0%B2%D0%B8%D1%87" TargetMode="External"/><Relationship Id="rId28" Type="http://schemas.openxmlformats.org/officeDocument/2006/relationships/hyperlink" Target="http://ru.wikipedia.org/wiki/%D0%9C%D0%B0%D0%BA%D1%81%D0%B8%D0%BC_%D0%93%D0%BE%D1%80%D1%8C%D0%BA%D0%B8%D0%B9" TargetMode="External"/><Relationship Id="rId10" Type="http://schemas.openxmlformats.org/officeDocument/2006/relationships/hyperlink" Target="http://ru.wikipedia.org/wiki/%D0%A1%D0%B0%D0%BB%D1%82%D1%8B%D0%BA%D0%BE%D0%B2-%D0%A9%D0%B5%D0%B4%D1%80%D0%B8%D0%BD,_%D0%9C%D0%B8%D1%85%D0%B0%D0%B8%D0%BB_%D0%95%D0%B2%D0%B3%D1%80%D0%B0%D1%84%D0%BE%D0%B2%D0%B8%D1%87" TargetMode="External"/><Relationship Id="rId19" Type="http://schemas.openxmlformats.org/officeDocument/2006/relationships/hyperlink" Target="http://ru.wikipedia.org/wiki/%D0%9B%D0%B5%D0%B2_%D0%A2%D0%BE%D0%BB%D1%81%D1%82%D0%BE%D0%B9" TargetMode="External"/><Relationship Id="rId31" Type="http://schemas.openxmlformats.org/officeDocument/2006/relationships/image" Target="../media/image35.jpeg"/><Relationship Id="rId4" Type="http://schemas.openxmlformats.org/officeDocument/2006/relationships/hyperlink" Target="http://ru.wikipedia.org/wiki/%D0%A2%D1%83%D1%80%D0%B3%D0%B5%D0%BD%D0%B5%D0%B2,_%D0%98%D0%B2%D0%B0%D0%BD_%D0%A1%D0%B5%D1%80%D0%B3%D0%B5%D0%B5%D0%B2%D0%B8%D1%87" TargetMode="External"/><Relationship Id="rId9" Type="http://schemas.openxmlformats.org/officeDocument/2006/relationships/hyperlink" Target="http://ru.wikipedia.org/wiki/%D0%9E%D1%81%D1%82%D1%80%D0%BE%D0%B2%D1%81%D0%BA%D0%B8%D0%B9,_%D0%90%D0%BB%D0%B5%D0%BA%D1%81%D0%B0%D0%BD%D0%B4%D1%80_%D0%9D%D0%B8%D0%BA%D0%BE%D0%BB%D0%B0%D0%B5%D0%B2%D0%B8%D1%87" TargetMode="External"/><Relationship Id="rId14" Type="http://schemas.openxmlformats.org/officeDocument/2006/relationships/hyperlink" Target="http://ru.wikipedia.org/wiki/%D0%91%D0%BE%D0%B1%D0%BE%D1%80%D1%8B%D0%BA%D0%B8%D0%BD,_%D0%9F%D1%91%D1%82%D1%80_%D0%94%D0%BC%D0%B8%D1%82%D1%80%D0%B8%D0%B5%D0%B2%D0%B8%D1%87" TargetMode="External"/><Relationship Id="rId22" Type="http://schemas.openxmlformats.org/officeDocument/2006/relationships/hyperlink" Target="http://ru.wikipedia.org/wiki/%D0%9A%D1%83%D0%BF%D1%80%D0%B8%D0%BD" TargetMode="External"/><Relationship Id="rId27" Type="http://schemas.openxmlformats.org/officeDocument/2006/relationships/hyperlink" Target="http://ru.wikipedia.org/wiki/%D0%9B%D0%B5%D0%BE%D0%BD%D0%B8%D0%B4_%D0%90%D0%BD%D0%B4%D1%80%D0%B5%D0%B5%D0%B2" TargetMode="External"/><Relationship Id="rId30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D%D0%B4%D1%80%D0%B5%D0%B9_%D0%91%D0%B5%D0%BB%D1%8B%D0%B9" TargetMode="External"/><Relationship Id="rId13" Type="http://schemas.openxmlformats.org/officeDocument/2006/relationships/hyperlink" Target="http://ru.wikipedia.org/wiki/%D0%9C%D0%B0%D1%8F%D0%BA%D0%BE%D0%B2%D1%81%D0%BA%D0%B8%D0%B9,_%D0%92%D0%BB%D0%B0%D0%B4%D0%B8%D0%BC%D0%B8%D1%80_%D0%92%D0%BB%D0%B0%D0%B4%D0%B8%D0%BC%D0%B8%D1%80%D0%BE%D0%B2%D0%B8%D1%87" TargetMode="External"/><Relationship Id="rId18" Type="http://schemas.openxmlformats.org/officeDocument/2006/relationships/hyperlink" Target="http://ru.wikipedia.org/wiki/%D0%92%D0%BE%D0%BB%D0%BE%D1%88%D0%B8%D0%BD,_%D0%9C%D0%B0%D0%BA%D1%81%D0%B8%D0%BC%D0%B8%D0%BB%D0%B8%D0%B0%D0%BD_%D0%90%D0%BB%D0%B5%D0%BA%D1%81%D0%B0%D0%BD%D0%B4%D1%80%D0%BE%D0%B2%D0%B8%D1%87" TargetMode="External"/><Relationship Id="rId3" Type="http://schemas.openxmlformats.org/officeDocument/2006/relationships/hyperlink" Target="http://ru.wikipedia.org/wiki/%D0%A1%D0%BE%D0%BB%D0%BE%D0%B3%D1%83%D0%B1,_%D0%A4%D1%91%D0%B4%D0%BE%D1%80_%D0%9A%D1%83%D0%B7%D1%8C%D0%BC%D0%B8%D1%87" TargetMode="External"/><Relationship Id="rId21" Type="http://schemas.openxmlformats.org/officeDocument/2006/relationships/image" Target="../media/image37.jpeg"/><Relationship Id="rId7" Type="http://schemas.openxmlformats.org/officeDocument/2006/relationships/hyperlink" Target="http://ru.wikipedia.org/wiki/%D0%91%D1%80%D1%8E%D1%81%D0%BE%D0%B2,_%D0%92%D0%B0%D0%BB%D0%B5%D1%80%D0%B8%D0%B9_%D0%AF%D0%BA%D0%BE%D0%B2%D0%BB%D0%B5%D0%B2%D0%B8%D1%87" TargetMode="External"/><Relationship Id="rId12" Type="http://schemas.openxmlformats.org/officeDocument/2006/relationships/hyperlink" Target="http://ru.wikipedia.org/wiki/%D0%90%D1%85%D0%BC%D0%B0%D1%82%D0%BE%D0%B2%D0%B0,_%D0%90%D0%BD%D0%BD%D0%B0_%D0%90%D0%BD%D0%B4%D1%80%D0%B5%D0%B5%D0%B2%D0%BD%D0%B0" TargetMode="External"/><Relationship Id="rId17" Type="http://schemas.openxmlformats.org/officeDocument/2006/relationships/hyperlink" Target="http://ru.wikipedia.org/wiki/%D0%A6%D0%B2%D0%B5%D1%82%D0%B0%D0%B5%D0%B2%D0%B0,_%D0%9C%D0%B0%D1%80%D0%B8%D0%BD%D0%B0_%D0%98%D0%B2%D0%B0%D0%BD%D0%BE%D0%B2%D0%BD%D0%B0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ru.wikipedia.org/wiki/%D0%9A%D0%BB%D1%8E%D0%B5%D0%B2,_%D0%9D%D0%B8%D0%BA%D0%BE%D0%BB%D0%B0%D0%B9_%D0%90%D0%BB%D0%B5%D0%BA%D1%81%D0%B5%D0%B5%D0%B2%D0%B8%D1%87_(%D0%BF%D0%BE%D1%8D%D1%82)" TargetMode="External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7%D0%B8%D0%BD%D0%B0%D0%B8%D0%B4%D0%B0_%D0%93%D0%B8%D0%BF%D0%BF%D0%B8%D1%83%D1%81" TargetMode="External"/><Relationship Id="rId11" Type="http://schemas.openxmlformats.org/officeDocument/2006/relationships/hyperlink" Target="http://ru.wikipedia.org/wiki/%D0%9C%D0%B0%D0%BD%D0%B4%D0%B5%D0%BB%D1%8C%D1%88%D1%82%D0%B0%D0%BC,_%D0%9E%D1%81%D0%B8%D0%BF_%D0%AD%D0%BC%D0%B8%D0%BB%D1%8C%D0%B5%D0%B2%D0%B8%D1%87" TargetMode="External"/><Relationship Id="rId5" Type="http://schemas.openxmlformats.org/officeDocument/2006/relationships/hyperlink" Target="http://ru.wikipedia.org/wiki/%D0%91%D0%B0%D0%BB%D1%8C%D0%BC%D0%BE%D0%BD%D1%82,_%D0%9A%D0%BE%D0%BD%D1%81%D1%82%D0%B0%D0%BD%D1%82%D0%B8%D0%BD_%D0%94%D0%BC%D0%B8%D1%82%D1%80%D0%B8%D0%B5%D0%B2%D0%B8%D1%87" TargetMode="External"/><Relationship Id="rId15" Type="http://schemas.openxmlformats.org/officeDocument/2006/relationships/hyperlink" Target="http://ru.wikipedia.org/wiki/%D0%95%D1%81%D0%B5%D0%BD%D0%B8%D0%BD,_%D0%A1%D0%B5%D1%80%D0%B3%D0%B5%D0%B9_%D0%90%D0%BB%D0%B5%D0%BA%D1%81%D0%B0%D0%BD%D0%B4%D1%80%D0%BE%D0%B2%D0%B8%D1%87" TargetMode="External"/><Relationship Id="rId23" Type="http://schemas.openxmlformats.org/officeDocument/2006/relationships/image" Target="../media/image13.jpeg"/><Relationship Id="rId10" Type="http://schemas.openxmlformats.org/officeDocument/2006/relationships/hyperlink" Target="http://ru.wikipedia.org/wiki/%D0%93%D1%83%D0%BC%D0%B8%D0%BB%D1%91%D0%B2,_%D0%9D%D0%B8%D0%BA%D0%BE%D0%BB%D0%B0%D0%B9_%D0%A1%D1%82%D0%B5%D0%BF%D0%B0%D0%BD%D0%BE%D0%B2%D0%B8%D1%87" TargetMode="External"/><Relationship Id="rId19" Type="http://schemas.openxmlformats.org/officeDocument/2006/relationships/hyperlink" Target="http://ru.wikipedia.org/wiki/%D0%9F%D0%B0%D1%81%D1%82%D0%B5%D1%80%D0%BD%D0%B0%D0%BA,_%D0%91%D0%BE%D1%80%D0%B8%D1%81_%D0%9B%D0%B5%D0%BE%D0%BD%D0%B8%D0%B4%D0%BE%D0%B2%D0%B8%D1%87" TargetMode="External"/><Relationship Id="rId4" Type="http://schemas.openxmlformats.org/officeDocument/2006/relationships/hyperlink" Target="http://ru.wikipedia.org/wiki/%D0%9C%D0%B5%D1%80%D0%B5%D0%B6%D0%BA%D0%BE%D0%B2%D1%81%D0%BA%D0%B8%D0%B9,_%D0%94%D0%BC%D0%B8%D1%82%D1%80%D0%B8%D0%B9_%D0%A1%D0%B5%D1%80%D0%B3%D0%B5%D0%B5%D0%B2%D0%B8%D1%87" TargetMode="External"/><Relationship Id="rId9" Type="http://schemas.openxmlformats.org/officeDocument/2006/relationships/hyperlink" Target="http://ru.wikipedia.org/wiki/%D0%91%D0%BB%D0%BE%D0%BA,_%D0%90%D0%BB%D0%B5%D0%BA%D1%81%D0%B0%D0%BD%D0%B4%D1%80_%D0%90%D0%BB%D0%B5%D0%BA%D1%81%D0%B0%D0%BD%D0%B4%D1%80%D0%BE%D0%B2%D0%B8%D1%87" TargetMode="External"/><Relationship Id="rId14" Type="http://schemas.openxmlformats.org/officeDocument/2006/relationships/hyperlink" Target="http://ru.wikipedia.org/wiki/%D0%98%D0%B3%D0%BE%D1%80%D1%8C_%D0%A1%D0%B5%D0%B2%D0%B5%D1%80%D1%8F%D0%BD%D0%B8%D0%BD" TargetMode="External"/><Relationship Id="rId22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kipiter.ru/index.php/%D0%A5%D1%80%D0%BE%D0%BD%D0%BE%D0%BB%D0%BE%D0%B3%D0%B8%D1%8F_%D1%80%D0%B5%D0%B2%D0%BE%D0%BB%D1%8E%D1%86%D0%B8%D0%B8_1917_%D0%B3%D0%BE%D0%B4%D0%B0" TargetMode="External"/><Relationship Id="rId13" Type="http://schemas.openxmlformats.org/officeDocument/2006/relationships/hyperlink" Target="http://www.krugosvet.ru/enc/istoriya/ZHUKOV_GEORGI_KONSTANTINOVICH.html" TargetMode="External"/><Relationship Id="rId3" Type="http://schemas.openxmlformats.org/officeDocument/2006/relationships/image" Target="../media/image39.jpeg"/><Relationship Id="rId7" Type="http://schemas.openxmlformats.org/officeDocument/2006/relationships/hyperlink" Target="http://www.hrono.ru/biograf/bio_l/lenin_vi.php" TargetMode="External"/><Relationship Id="rId12" Type="http://schemas.openxmlformats.org/officeDocument/2006/relationships/hyperlink" Target="http://www.hrono.ru/1918ru.php" TargetMode="External"/><Relationship Id="rId2" Type="http://schemas.openxmlformats.org/officeDocument/2006/relationships/image" Target="../media/image4.jpe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tvoyna.ru/" TargetMode="External"/><Relationship Id="rId11" Type="http://schemas.openxmlformats.org/officeDocument/2006/relationships/image" Target="../media/image44.jpeg"/><Relationship Id="rId5" Type="http://schemas.openxmlformats.org/officeDocument/2006/relationships/image" Target="../media/image41.jpeg"/><Relationship Id="rId15" Type="http://schemas.openxmlformats.org/officeDocument/2006/relationships/hyperlink" Target="http://www.youtube.com/watch?v=LPmZXOA4e4I&amp;feature=colike" TargetMode="External"/><Relationship Id="rId10" Type="http://schemas.openxmlformats.org/officeDocument/2006/relationships/image" Target="../media/image43.jpeg"/><Relationship Id="rId4" Type="http://schemas.openxmlformats.org/officeDocument/2006/relationships/image" Target="../media/image40.jpeg"/><Relationship Id="rId9" Type="http://schemas.openxmlformats.org/officeDocument/2006/relationships/image" Target="../media/image42.jpeg"/><Relationship Id="rId14" Type="http://schemas.openxmlformats.org/officeDocument/2006/relationships/hyperlink" Target="http://www.opoccuu.com/300411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5.jpeg"/><Relationship Id="rId7" Type="http://schemas.openxmlformats.org/officeDocument/2006/relationships/hyperlink" Target="http://ru.wikipedia.org/wiki/%D0%9F%D1%80%D0%B5%D0%BC%D0%B8%D1%8F_%D0%90%D0%BB%D0%B5%D0%BA%D1%81%D0%B0%D0%BD%D0%B4%D1%80%D0%B0_%D0%A1%D0%BE%D0%BB%D0%B6%D0%B5%D0%BD%D0%B8%D1%86%D1%8B%D0%BD%D0%B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ook-i10.ru/xudozhestvennaya-literatura/russkaya-literatura/sovremennaya-russkaya-literatura-s-1991-goda/sovremennaya-poeziya/voznesenskij-andrej/" TargetMode="Externa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56.jpeg"/><Relationship Id="rId3" Type="http://schemas.openxmlformats.org/officeDocument/2006/relationships/image" Target="../media/image53.png"/><Relationship Id="rId7" Type="http://schemas.openxmlformats.org/officeDocument/2006/relationships/hyperlink" Target="http://www.stihi.ru/2012/05/26/3615" TargetMode="External"/><Relationship Id="rId12" Type="http://schemas.openxmlformats.org/officeDocument/2006/relationships/hyperlink" Target="http://ote4estvo.ru/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hyperlink" Target="http://presentation.rsl.ru/" TargetMode="External"/><Relationship Id="rId5" Type="http://schemas.openxmlformats.org/officeDocument/2006/relationships/hyperlink" Target="mailto:elenakarasuk@rambler.ru" TargetMode="External"/><Relationship Id="rId10" Type="http://schemas.openxmlformats.org/officeDocument/2006/relationships/hyperlink" Target="http://video.sibnet.ru/video319929/" TargetMode="External"/><Relationship Id="rId4" Type="http://schemas.openxmlformats.org/officeDocument/2006/relationships/hyperlink" Target="http://nsportal.ru/tkach-elena-nikolaevna" TargetMode="External"/><Relationship Id="rId9" Type="http://schemas.openxmlformats.org/officeDocument/2006/relationships/hyperlink" Target="http://www.historbook.ru/victoriny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5%D1%86%D0%BA%D0%BE%D0%B9,_%D0%98%D0%B2%D0%B0%D0%BD_%D0%98%D0%B2%D0%B0%D0%BD%D0%BE%D0%B2%D0%B8%D1%87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://ru.wikipedia.org/wiki/%D0%94%D0%BE%D0%BB%D0%B3%D0%BE%D1%80%D1%83%D0%BA%D0%BE%D0%B2,_%D0%AF%D0%BA%D0%BE%D0%B2_%D0%A4%D1%91%D0%B4%D0%BE%D1%80%D0%BE%D0%B2%D0%B8%D1%87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hyperlink" Target="http://ru.wikipedia.org/wiki/%D0%9D%D0%B8%D0%BA%D0%BE%D0%BB%D0%B0%D0%B9_I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://ru.wikipedia.org/wiki/%D0%92%D0%BB%D0%B0%D0%B4%D0%B8%D0%BC%D0%B8%D1%80_%D0%92%D1%81%D0%B5%D0%B2%D0%BE%D0%BB%D0%BE%D0%B4%D0%BE%D0%B2%D0%B8%D1%87_%D0%9C%D0%BE%D0%BD%D0%BE%D0%BC%D0%B0%D1%85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://ru.wikipedia.org/wiki/%D0%95%D0%BA%D0%B0%D1%82%D0%B5%D1%80%D0%B8%D0%BD%D0%B0_I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5%D1%80%D0%BC%D0%B0%D0%BA_%D0%A2%D0%B8%D0%BC%D0%BE%D1%84%D0%B5%D0%B5%D0%B2%D0%B8%D1%87" TargetMode="External"/><Relationship Id="rId3" Type="http://schemas.openxmlformats.org/officeDocument/2006/relationships/slide" Target="slide5.xml"/><Relationship Id="rId7" Type="http://schemas.openxmlformats.org/officeDocument/2006/relationships/hyperlink" Target="http://ru.wikipedia.org/wiki/%D0%98%D0%B2%D0%B0%D0%BD_%D0%A1%D1%83%D1%81%D0%B0%D0%BD%D0%B8%D0%BD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hyperlink" Target="http://ru.wikipedia.org/wiki/%D0%9C%D0%B8%D1%85%D0%B0%D0%B8%D0%BB_%D0%AF%D1%80%D0%BE%D1%81%D0%BB%D0%B0%D0%B2%D0%B8%D1%87_%D0%A2%D0%B2%D0%B5%D1%80%D1%81%D0%BA%D0%BE%D0%B9" TargetMode="External"/><Relationship Id="rId5" Type="http://schemas.openxmlformats.org/officeDocument/2006/relationships/image" Target="../media/image15.jpeg"/><Relationship Id="rId10" Type="http://schemas.openxmlformats.org/officeDocument/2006/relationships/hyperlink" Target="http://ru.wikipedia.org/wiki/%D0%94%D0%BC%D0%B8%D1%82%D1%80%D0%B8%D0%B9_%D0%94%D0%BE%D0%BD%D1%81%D0%BA%D0%BE%D0%B9" TargetMode="External"/><Relationship Id="rId4" Type="http://schemas.openxmlformats.org/officeDocument/2006/relationships/image" Target="../media/image14.jpeg"/><Relationship Id="rId9" Type="http://schemas.openxmlformats.org/officeDocument/2006/relationships/hyperlink" Target="http://ru.wikipedia.org/wiki/%D0%90%D0%BB%D0%B5%D0%BA%D1%81%D0%B0%D0%BD%D0%B4%D1%80_%D0%9D%D0%B5%D0%B2%D1%81%D0%BA%D0%B8%D0%B9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8%D1%85%D0%B0%D0%B8%D0%BB_%D0%AF%D1%80%D0%BE%D1%81%D0%BB%D0%B0%D0%B2%D0%B8%D1%87_%D0%A2%D0%B2%D0%B5%D1%80%D1%81%D0%BA%D0%BE%D0%B9" TargetMode="External"/><Relationship Id="rId13" Type="http://schemas.openxmlformats.org/officeDocument/2006/relationships/hyperlink" Target="http://ru.wikipedia.org/wiki/%D0%94%D0%B0%D0%BD%D0%B8%D0%B8%D0%BB_%D0%92%D0%B0%D1%81%D0%B8%D0%BB%D1%8C%D0%B5%D0%B2%D0%B8%D1%87_%D0%A9%D0%B5%D0%BD%D1%8F" TargetMode="External"/><Relationship Id="rId18" Type="http://schemas.openxmlformats.org/officeDocument/2006/relationships/hyperlink" Target="http://ru.wikipedia.org/wiki/%D0%9C%D0%B8%D0%BD%D0%B8%D0%BD,_%D0%9A%D1%83%D0%B7%D1%8C%D0%BC%D0%B0" TargetMode="External"/><Relationship Id="rId3" Type="http://schemas.openxmlformats.org/officeDocument/2006/relationships/hyperlink" Target="http://ru.wikipedia.org/wiki/%D0%A1%D0%B2%D1%8F%D1%82%D0%BE%D1%81%D0%BB%D0%B0%D0%B2_%D0%98%D0%B3%D0%BE%D1%80%D0%B5%D0%B2%D0%B8%D1%87" TargetMode="External"/><Relationship Id="rId21" Type="http://schemas.openxmlformats.org/officeDocument/2006/relationships/image" Target="../media/image17.jpeg"/><Relationship Id="rId7" Type="http://schemas.openxmlformats.org/officeDocument/2006/relationships/hyperlink" Target="http://ru.wikipedia.org/wiki/%D0%90%D0%BB%D0%B5%D0%BA%D1%81%D0%B0%D0%BD%D0%B4%D1%80_%D0%9D%D0%B5%D0%B2%D1%81%D0%BA%D0%B8%D0%B9" TargetMode="External"/><Relationship Id="rId12" Type="http://schemas.openxmlformats.org/officeDocument/2006/relationships/hyperlink" Target="http://ru.wikipedia.org/wiki/%D0%9C%D0%B8%D1%85%D0%B0%D0%B8%D0%BB_%D0%98%D0%B2%D0%B0%D0%BD%D0%BE%D0%B2%D0%B8%D1%87_(%D0%BA%D0%BD%D1%8F%D0%B7%D1%8C_%D0%B2%D0%BE%D1%80%D0%BE%D1%82%D1%8B%D0%BD%D1%81%D0%BA%D0%B8%D0%B9)" TargetMode="External"/><Relationship Id="rId17" Type="http://schemas.openxmlformats.org/officeDocument/2006/relationships/hyperlink" Target="http://ru.wikipedia.org/wiki/%D0%9F%D0%BE%D0%B6%D0%B0%D1%80%D1%81%D0%BA%D0%B8%D0%B9,_%D0%94%D0%BC%D0%B8%D1%82%D1%80%D0%B8%D0%B9_%D0%9C%D0%B8%D1%85%D0%B0%D0%B9%D0%BB%D0%BE%D0%B2%D0%B8%D1%87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ru.wikipedia.org/wiki/%D0%9C%D0%B8%D1%85%D0%B0%D0%B8%D0%BB_%D0%A1%D0%BA%D0%BE%D0%BF%D0%B8%D0%BD-%D0%A8%D1%83%D0%B9%D1%81%D0%BA%D0%B8%D0%B9" TargetMode="External"/><Relationship Id="rId20" Type="http://schemas.openxmlformats.org/officeDocument/2006/relationships/hyperlink" Target="http://ru.wikipedia.org/wiki/%D0%91%D0%BE%D0%B3%D0%B4%D0%B0%D0%BD_%D0%A5%D0%BC%D0%B5%D0%BB%D1%8C%D0%BD%D0%B8%D1%86%D0%BA%D0%B8%D0%B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4%D0%BE%D0%B2%D0%BC%D0%BE%D0%BD%D1%82" TargetMode="External"/><Relationship Id="rId11" Type="http://schemas.openxmlformats.org/officeDocument/2006/relationships/hyperlink" Target="http://ru.wikipedia.org/wiki/%D0%A5%D0%BE%D0%BB%D0%BC%D1%81%D0%BA%D0%B8%D0%B9,_%D0%94%D0%B0%D0%BD%D0%B8%D0%B8%D0%BB_%D0%94%D0%BC%D0%B8%D1%82%D1%80%D0%B8%D0%B5%D0%B2%D0%B8%D1%87" TargetMode="External"/><Relationship Id="rId24" Type="http://schemas.openxmlformats.org/officeDocument/2006/relationships/image" Target="../media/image13.jpeg"/><Relationship Id="rId5" Type="http://schemas.openxmlformats.org/officeDocument/2006/relationships/hyperlink" Target="http://ru.wikipedia.org/wiki/%D0%94%D0%B0%D0%BD%D0%B8%D0%B8%D0%BB_%D0%93%D0%B0%D0%BB%D0%B8%D1%86%D0%BA%D0%B8%D0%B9" TargetMode="External"/><Relationship Id="rId15" Type="http://schemas.openxmlformats.org/officeDocument/2006/relationships/hyperlink" Target="http://ru.wikipedia.org/wiki/%D0%95%D1%80%D0%BC%D0%B0%D0%BA_%D0%A2%D0%B8%D0%BC%D0%BE%D1%84%D0%B5%D0%B5%D0%B2%D0%B8%D1%87" TargetMode="External"/><Relationship Id="rId23" Type="http://schemas.openxmlformats.org/officeDocument/2006/relationships/image" Target="../media/image19.jpeg"/><Relationship Id="rId10" Type="http://schemas.openxmlformats.org/officeDocument/2006/relationships/hyperlink" Target="http://ru.wikipedia.org/wiki/%D0%9A%D0%B5%D0%B9%D1%81%D1%82%D1%83%D1%82" TargetMode="External"/><Relationship Id="rId19" Type="http://schemas.openxmlformats.org/officeDocument/2006/relationships/hyperlink" Target="http://ru.wikipedia.org/wiki/%D0%90%D0%B2%D1%80%D0%B0%D0%B0%D0%BC%D0%B8%D0%B9_%D0%9F%D0%B0%D0%BB%D0%B8%D1%86%D1%8B%D0%BD" TargetMode="External"/><Relationship Id="rId4" Type="http://schemas.openxmlformats.org/officeDocument/2006/relationships/hyperlink" Target="http://ru.wikipedia.org/wiki/%D0%9C%D1%81%D1%82%D0%B8%D1%81%D0%BB%D0%B0%D0%B2_%D0%9C%D1%81%D1%82%D0%B8%D1%81%D0%BB%D0%B0%D0%B2%D0%B8%D1%87_%D0%A3%D0%B4%D0%B0%D1%82%D0%BD%D1%8B%D0%B9" TargetMode="External"/><Relationship Id="rId9" Type="http://schemas.openxmlformats.org/officeDocument/2006/relationships/hyperlink" Target="http://ru.wikipedia.org/wiki/%D0%94%D0%BC%D0%B8%D1%82%D1%80%D0%B8%D0%B9_%D0%94%D0%BE%D0%BD%D1%81%D0%BA%D0%BE%D0%B9" TargetMode="External"/><Relationship Id="rId14" Type="http://schemas.openxmlformats.org/officeDocument/2006/relationships/hyperlink" Target="http://ru.wikipedia.org/wiki/%D0%9C%D0%B0%D1%80%D1%84%D0%B0_%D0%9F%D0%BE%D1%81%D0%B0%D0%B4%D0%BD%D0%B8%D1%86%D0%B0" TargetMode="External"/><Relationship Id="rId2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1%80%D0%BB%D0%BE%D0%B2,_%D0%90%D0%BB%D0%B5%D0%BA%D1%81%D0%B5%D0%B9_%D0%93%D1%80%D0%B8%D0%B3%D0%BE%D1%80%D1%8C%D0%B5%D0%B2%D0%B8%D1%87" TargetMode="External"/><Relationship Id="rId13" Type="http://schemas.openxmlformats.org/officeDocument/2006/relationships/hyperlink" Target="http://ru.wikipedia.org/wiki/%D0%A1%D0%B5%D0%BD%D1%8F%D0%B2%D0%B8%D0%BD,_%D0%94%D0%BC%D0%B8%D1%82%D1%80%D0%B8%D0%B9_%D0%9D%D0%B8%D0%BA%D0%BE%D0%BB%D0%B0%D0%B5%D0%B2%D0%B8%D1%87" TargetMode="External"/><Relationship Id="rId18" Type="http://schemas.openxmlformats.org/officeDocument/2006/relationships/hyperlink" Target="http://ru.wikipedia.org/wiki/%D0%9B%D0%B0%D0%B7%D0%B0%D1%80%D0%B5%D0%B2,_%D0%9C%D0%B8%D1%85%D0%B0%D0%B8%D0%BB_%D0%9F%D0%B5%D1%82%D1%80%D0%BE%D0%B2%D0%B8%D1%87" TargetMode="External"/><Relationship Id="rId3" Type="http://schemas.openxmlformats.org/officeDocument/2006/relationships/hyperlink" Target="http://ru.wikipedia.org/wiki/%D0%98%D0%B2%D0%B0%D0%BD_%D0%A1%D1%83%D1%81%D0%B0%D0%BD%D0%B8%D0%BD" TargetMode="External"/><Relationship Id="rId21" Type="http://schemas.openxmlformats.org/officeDocument/2006/relationships/image" Target="../media/image20.jpeg"/><Relationship Id="rId7" Type="http://schemas.openxmlformats.org/officeDocument/2006/relationships/hyperlink" Target="http://ru.wikipedia.org/wiki/%D0%9C%D0%B8%D0%BD%D0%B8%D1%85,_%D0%91%D1%83%D1%80%D1%85%D0%B0%D1%80%D0%B4_%D0%9A%D1%80%D0%B8%D1%81%D1%82%D0%BE%D1%84" TargetMode="External"/><Relationship Id="rId12" Type="http://schemas.openxmlformats.org/officeDocument/2006/relationships/hyperlink" Target="http://ru.wikipedia.org/wiki/%D0%9A%D1%83%D1%82%D1%83%D0%B7%D0%BE%D0%B2,_%D0%9C%D0%B8%D1%85%D0%B0%D0%B8%D0%BB_%D0%98%D0%BB%D0%BB%D0%B0%D1%80%D0%B8%D0%BE%D0%BD%D0%BE%D0%B2%D0%B8%D1%87" TargetMode="External"/><Relationship Id="rId17" Type="http://schemas.openxmlformats.org/officeDocument/2006/relationships/hyperlink" Target="http://ru.wikipedia.org/wiki/%D0%9F%D0%B0%D1%81%D0%BA%D0%B5%D0%B2%D0%B8%D1%87,_%D0%98%D0%B2%D0%B0%D0%BD_%D0%A4%D1%91%D0%B4%D0%BE%D1%80%D0%BE%D0%B2%D0%B8%D1%87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ru.wikipedia.org/wiki/%D0%94%D0%B8%D0%B1%D0%B8%D1%87-%D0%97%D0%B0%D0%B1%D0%B0%D0%BB%D0%BA%D0%B0%D0%BD%D1%81%D0%BA%D0%B8%D0%B9,_%D0%98%D0%B2%D0%B0%D0%BD_%D0%98%D0%B2%D0%B0%D0%BD%D0%BE%D0%B2%D0%B8%D1%87" TargetMode="External"/><Relationship Id="rId20" Type="http://schemas.openxmlformats.org/officeDocument/2006/relationships/hyperlink" Target="http://ru.wikipedia.org/wiki/%D0%9D%D0%B0%D1%85%D0%B8%D0%BC%D0%BE%D0%B2,_%D0%9F%D0%B0%D0%B2%D0%B5%D0%BB_%D0%A1%D1%82%D0%B5%D0%BF%D0%B0%D0%BD%D0%BE%D0%B2%D0%B8%D1%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1%D0%B0%D0%BB%D1%82%D1%8B%D0%BA%D0%BE%D0%B2,_%D0%9F%D1%91%D1%82%D1%80_%D0%A1%D0%B5%D0%BC%D1%91%D0%BD%D0%BE%D0%B2%D0%B8%D1%87" TargetMode="External"/><Relationship Id="rId11" Type="http://schemas.openxmlformats.org/officeDocument/2006/relationships/hyperlink" Target="http://ru.wikipedia.org/wiki/%D0%91%D0%B0%D1%80%D0%BA%D0%BB%D0%B0%D0%B9-%D0%B4%D0%B5-%D0%A2%D0%BE%D0%BB%D0%BB%D0%B8,_%D0%9C%D0%B8%D1%85%D0%B0%D0%B8%D0%BB_%D0%91%D0%BE%D0%B3%D0%B4%D0%B0%D0%BD%D0%BE%D0%B2%D0%B8%D1%87" TargetMode="External"/><Relationship Id="rId24" Type="http://schemas.openxmlformats.org/officeDocument/2006/relationships/image" Target="../media/image13.jpeg"/><Relationship Id="rId5" Type="http://schemas.openxmlformats.org/officeDocument/2006/relationships/hyperlink" Target="http://ru.wikipedia.org/wiki/%D0%93%D0%BE%D0%BB%D0%B8%D1%86%D1%8B%D0%BD,_%D0%9C%D0%B8%D1%85%D0%B0%D0%B8%D0%BB_%D0%9C%D0%B8%D1%85%D0%B0%D0%B9%D0%BB%D0%BE%D0%B2%D0%B8%D1%87" TargetMode="External"/><Relationship Id="rId15" Type="http://schemas.openxmlformats.org/officeDocument/2006/relationships/hyperlink" Target="http://ru.wikipedia.org/wiki/%D0%91%D0%B0%D0%B3%D1%80%D0%B0%D1%82%D0%B8%D0%BE%D0%BD,_%D0%9F%D1%91%D1%82%D1%80_%D0%98%D0%B2%D0%B0%D0%BD%D0%BE%D0%B2%D0%B8%D1%87" TargetMode="External"/><Relationship Id="rId23" Type="http://schemas.openxmlformats.org/officeDocument/2006/relationships/image" Target="../media/image22.jpeg"/><Relationship Id="rId10" Type="http://schemas.openxmlformats.org/officeDocument/2006/relationships/hyperlink" Target="http://ru.wikipedia.org/wiki/%D0%A1%D1%83%D0%B2%D0%BE%D1%80%D0%BE%D0%B2,_%D0%90%D0%BB%D0%B5%D0%BA%D1%81%D0%B0%D0%BD%D0%B4%D1%80_%D0%92%D0%B0%D1%81%D0%B8%D0%BB%D1%8C%D0%B5%D0%B2%D0%B8%D1%87" TargetMode="External"/><Relationship Id="rId19" Type="http://schemas.openxmlformats.org/officeDocument/2006/relationships/hyperlink" Target="http://ru.wikipedia.org/wiki/%D0%9A%D0%BE%D1%80%D0%BD%D0%B8%D0%BB%D0%BE%D0%B2,_%D0%92%D0%BB%D0%B0%D0%B4%D0%B8%D0%BC%D0%B8%D1%80_%D0%90%D0%BB%D0%B5%D0%BA%D1%81%D0%B5%D0%B5%D0%B2%D0%B8%D1%87" TargetMode="External"/><Relationship Id="rId4" Type="http://schemas.openxmlformats.org/officeDocument/2006/relationships/hyperlink" Target="http://ru.wikipedia.org/wiki/%D0%A8%D0%B5%D1%80%D0%B5%D0%BC%D0%B5%D1%82%D0%B5%D0%B2,_%D0%91%D0%BE%D1%80%D0%B8%D1%81_%D0%9F%D0%B5%D1%82%D1%80%D0%BE%D0%B2%D0%B8%D1%87" TargetMode="External"/><Relationship Id="rId9" Type="http://schemas.openxmlformats.org/officeDocument/2006/relationships/hyperlink" Target="http://ru.wikipedia.org/wiki/%D0%A0%D1%83%D0%BC%D1%8F%D0%BD%D1%86%D0%B5%D0%B2-%D0%97%D0%B0%D0%B4%D1%83%D0%BD%D0%B0%D0%B9%D1%81%D0%BA%D0%B8%D0%B9,_%D0%9F%D1%91%D1%82%D1%80_%D0%90%D0%BB%D0%B5%D0%BA%D1%81%D0%B0%D0%BD%D0%B4%D1%80%D0%BE%D0%B2%D0%B8%D1%87" TargetMode="External"/><Relationship Id="rId14" Type="http://schemas.openxmlformats.org/officeDocument/2006/relationships/hyperlink" Target="http://ru.wikipedia.org/wiki/%D0%9F%D0%BB%D0%B0%D1%82%D0%BE%D0%B2,_%D0%9C%D0%B0%D1%82%D0%B2%D0%B5%D0%B9_%D0%98%D0%B2%D0%B0%D0%BD%D0%BE%D0%B2%D0%B8%D1%87" TargetMode="External"/><Relationship Id="rId22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" Target="slide8.xml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lib.ru/LITRA/" TargetMode="Externa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1%80%D0%B0%D0%BC%D0%B7%D0%B8%D0%BD,_%D0%9D%D0%B8%D0%BA%D0%BE%D0%BB%D0%B0%D0%B9_%D0%9C%D0%B8%D1%85%D0%B0%D0%B9%D0%BB%D0%BE%D0%B2%D0%B8%D1%87" TargetMode="External"/><Relationship Id="rId13" Type="http://schemas.openxmlformats.org/officeDocument/2006/relationships/hyperlink" Target="http://ru.wikipedia.org/wiki/%D0%9B%D0%B5%D1%80%D0%BC%D0%BE%D0%BD%D1%82%D0%BE%D0%B2,_%D0%9C%D0%B8%D1%85%D0%B0%D0%B8%D0%BB_%D0%AE%D1%80%D1%8C%D0%B5%D0%B2%D0%B8%D1%87" TargetMode="External"/><Relationship Id="rId18" Type="http://schemas.openxmlformats.org/officeDocument/2006/relationships/hyperlink" Target="http://ru.wikipedia.org/wiki/%D0%91%D0%BE%D1%80%D1%82%D0%BD%D1%8F%D0%BD%D1%81%D0%BA%D0%B8%D0%B9,_%D0%94%D0%BC%D0%B8%D1%82%D1%80%D0%B8%D0%B9_%D0%A1%D1%82%D0%B5%D0%BF%D0%B0%D0%BD%D0%BE%D0%B2%D0%B8%D1%87" TargetMode="External"/><Relationship Id="rId3" Type="http://schemas.openxmlformats.org/officeDocument/2006/relationships/hyperlink" Target="http://ru.wikipedia.org/wiki/%D0%9B%D0%BE%D0%BC%D0%BE%D0%BD%D0%BE%D1%81%D0%BE%D0%B2,_%D0%9C%D0%B8%D1%85%D0%B0%D0%B8%D0%BB_%D0%92%D0%B0%D1%81%D0%B8%D0%BB%D1%8C%D0%B5%D0%B2%D0%B8%D1%87" TargetMode="External"/><Relationship Id="rId21" Type="http://schemas.openxmlformats.org/officeDocument/2006/relationships/image" Target="../media/image29.jpeg"/><Relationship Id="rId7" Type="http://schemas.openxmlformats.org/officeDocument/2006/relationships/hyperlink" Target="http://ru.wikipedia.org/wiki/%D0%92%D0%BE%D0%BB%D0%BA%D0%BE%D0%B2,_%D0%A4%D1%91%D0%B4%D0%BE%D1%80_%D0%93%D1%80%D0%B8%D0%B3%D0%BE%D1%80%D1%8C%D0%B5%D0%B2%D0%B8%D1%87" TargetMode="External"/><Relationship Id="rId12" Type="http://schemas.openxmlformats.org/officeDocument/2006/relationships/hyperlink" Target="http://ru.wikipedia.org/wiki/%D0%93%D1%80%D0%B8%D0%B1%D0%BE%D0%B5%D0%B4%D0%BE%D0%B2,_%D0%90%D0%BB%D0%B5%D0%BA%D1%81%D0%B0%D0%BD%D0%B4%D1%80_%D0%A1%D0%B5%D1%80%D0%B3%D0%B5%D0%B5%D0%B2%D0%B8%D1%87" TargetMode="External"/><Relationship Id="rId17" Type="http://schemas.openxmlformats.org/officeDocument/2006/relationships/hyperlink" Target="http://ru.wikipedia.org/wiki/%D0%91%D1%80%D1%8E%D0%BB%D0%BB%D0%BE%D0%B2,_%D0%9A%D0%B0%D1%80%D0%BB_%D0%9F%D0%B0%D0%B2%D0%BB%D0%BE%D0%B2%D0%B8%D1%87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ru.wikipedia.org/wiki/%D0%93%D0%BB%D0%B8%D0%BD%D0%BA%D0%B0,_%D0%9C%D0%B8%D1%85%D0%B0%D0%B8%D0%BB_%D0%98%D0%B2%D0%B0%D0%BD%D0%BE%D0%B2%D0%B8%D1%87" TargetMode="External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4%D0%B5%D1%80%D0%B6%D0%B0%D0%B2%D0%B8%D0%BD,_%D0%93%D0%B0%D0%B2%D1%80%D0%B8%D0%B8%D0%BB_%D0%A0%D0%BE%D0%BC%D0%B0%D0%BD%D0%BE%D0%B2%D0%B8%D1%87" TargetMode="External"/><Relationship Id="rId11" Type="http://schemas.openxmlformats.org/officeDocument/2006/relationships/hyperlink" Target="http://ru.wikipedia.org/wiki/%D0%93%D0%BD%D0%B5%D0%B4%D0%B8%D1%87,_%D0%9D%D0%B8%D0%BA%D0%BE%D0%BB%D0%B0%D0%B9_%D0%98%D0%B2%D0%B0%D0%BD%D0%BE%D0%B2%D0%B8%D1%87" TargetMode="External"/><Relationship Id="rId5" Type="http://schemas.openxmlformats.org/officeDocument/2006/relationships/hyperlink" Target="http://ru.wikipedia.org/wiki/%D0%9A%D0%BE%D0%BA%D0%BE%D1%80%D0%B8%D0%BD%D0%BE%D0%B2,_%D0%90%D0%BB%D0%B5%D0%BA%D1%81%D0%B0%D0%BD%D0%B4%D1%80_%D0%A4%D0%B8%D0%BB%D0%B8%D0%BF%D0%BF%D0%BE%D0%B2%D0%B8%D1%87" TargetMode="External"/><Relationship Id="rId15" Type="http://schemas.openxmlformats.org/officeDocument/2006/relationships/hyperlink" Target="http://ru.wikipedia.org/wiki/%D0%93%D0%BE%D0%B3%D0%BE%D0%BB%D1%8C,_%D0%9D%D0%B8%D0%BA%D0%BE%D0%BB%D0%B0%D0%B9_%D0%92%D0%B0%D1%81%D0%B8%D0%BB%D1%8C%D0%B5%D0%B2%D0%B8%D1%87" TargetMode="External"/><Relationship Id="rId10" Type="http://schemas.openxmlformats.org/officeDocument/2006/relationships/hyperlink" Target="http://ru.wikipedia.org/wiki/%D0%96%D1%83%D0%BA%D0%BE%D0%B2%D1%81%D0%BA%D0%B8%D0%B9,_%D0%92%D0%B0%D1%81%D0%B8%D0%BB%D0%B8%D0%B9_%D0%90%D0%BD%D0%B4%D1%80%D0%B5%D0%B5%D0%B2%D0%B8%D1%87" TargetMode="External"/><Relationship Id="rId19" Type="http://schemas.openxmlformats.org/officeDocument/2006/relationships/image" Target="../media/image27.jpeg"/><Relationship Id="rId4" Type="http://schemas.openxmlformats.org/officeDocument/2006/relationships/hyperlink" Target="http://ru.wikipedia.org/wiki/%D0%A4%D0%BE%D0%BD%D0%B2%D0%B8%D0%B7%D0%B8%D0%BD,_%D0%94%D0%B5%D0%BD%D0%B8%D1%81_%D0%98%D0%B2%D0%B0%D0%BD%D0%BE%D0%B2%D0%B8%D1%87" TargetMode="External"/><Relationship Id="rId9" Type="http://schemas.openxmlformats.org/officeDocument/2006/relationships/hyperlink" Target="http://ru.wikipedia.org/wiki/%D0%9A%D1%80%D1%8B%D0%BB%D0%BE%D0%B2,_%D0%98%D0%B2%D0%B0%D0%BD_%D0%90%D0%BD%D0%B4%D1%80%D0%B5%D0%B5%D0%B2%D0%B8%D1%87" TargetMode="External"/><Relationship Id="rId14" Type="http://schemas.openxmlformats.org/officeDocument/2006/relationships/hyperlink" Target="http://ru.wikipedia.org/wiki/%D0%9F%D1%83%D1%88%D0%BA%D0%B8%D0%BD,_%D0%90%D0%BB%D0%B5%D0%BA%D1%81%D0%B0%D0%BD%D0%B4%D1%80_%D0%A1%D0%B5%D1%80%D0%B3%D0%B5%D0%B5%D0%B2%D0%B8%D1%87" TargetMode="External"/><Relationship Id="rId2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10.xml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ibrary.ru/3/focus/ast.php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6d7b43b555d.gif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600" t="18671" r="73600" b="42168"/>
          <a:stretch>
            <a:fillRect/>
          </a:stretch>
        </p:blipFill>
        <p:spPr>
          <a:xfrm rot="16200000">
            <a:off x="142892" y="-142892"/>
            <a:ext cx="2214546" cy="2500330"/>
          </a:xfrm>
          <a:prstGeom prst="rect">
            <a:avLst/>
          </a:prstGeom>
        </p:spPr>
      </p:pic>
      <p:pic>
        <p:nvPicPr>
          <p:cNvPr id="3" name="Рисунок 2" descr="76d7b43b555d.gif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600" t="18671" r="73600" b="42168"/>
          <a:stretch>
            <a:fillRect/>
          </a:stretch>
        </p:blipFill>
        <p:spPr>
          <a:xfrm rot="16200000">
            <a:off x="142892" y="2071662"/>
            <a:ext cx="2214546" cy="2500330"/>
          </a:xfrm>
          <a:prstGeom prst="rect">
            <a:avLst/>
          </a:prstGeom>
        </p:spPr>
      </p:pic>
      <p:pic>
        <p:nvPicPr>
          <p:cNvPr id="4" name="Рисунок 3" descr="76d7b43b555d.gif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600" t="18671" r="73600" b="42168"/>
          <a:stretch>
            <a:fillRect/>
          </a:stretch>
        </p:blipFill>
        <p:spPr>
          <a:xfrm rot="16200000">
            <a:off x="142892" y="4286240"/>
            <a:ext cx="2214546" cy="2500330"/>
          </a:xfrm>
          <a:prstGeom prst="rect">
            <a:avLst/>
          </a:prstGeom>
        </p:spPr>
      </p:pic>
      <p:pic>
        <p:nvPicPr>
          <p:cNvPr id="5" name="Рисунок 4" descr="76d7b43b555d.gif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4480" t="18671" r="73600" b="42168"/>
          <a:stretch>
            <a:fillRect/>
          </a:stretch>
        </p:blipFill>
        <p:spPr>
          <a:xfrm rot="16200000">
            <a:off x="1143020" y="5500690"/>
            <a:ext cx="214290" cy="2500330"/>
          </a:xfrm>
          <a:prstGeom prst="rect">
            <a:avLst/>
          </a:prstGeom>
        </p:spPr>
      </p:pic>
      <p:pic>
        <p:nvPicPr>
          <p:cNvPr id="7" name="Рисунок 6" descr="1242379650_ramka007.jp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144" t="3846" r="7446" b="5769"/>
          <a:stretch>
            <a:fillRect/>
          </a:stretch>
        </p:blipFill>
        <p:spPr>
          <a:xfrm rot="10800000">
            <a:off x="0" y="-4"/>
            <a:ext cx="9144000" cy="6858004"/>
          </a:xfrm>
          <a:prstGeom prst="rect">
            <a:avLst/>
          </a:prstGeom>
        </p:spPr>
      </p:pic>
      <p:pic>
        <p:nvPicPr>
          <p:cNvPr id="8" name="Рисунок 7" descr="76d7b43b555d.gif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5208"/>
          <a:stretch>
            <a:fillRect/>
          </a:stretch>
        </p:blipFill>
        <p:spPr>
          <a:xfrm>
            <a:off x="1000100" y="357166"/>
            <a:ext cx="7429552" cy="60722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714612" y="1500174"/>
            <a:ext cx="4035528" cy="341632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bliqueTopLef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1150-летию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российского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государства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посвящается</a:t>
            </a:r>
            <a:endParaRPr lang="ru-RU" sz="5400" b="1" cap="none" spc="0" dirty="0">
              <a:ln w="19050">
                <a:solidFill>
                  <a:schemeClr val="accent6">
                    <a:lumMod val="75000"/>
                  </a:schemeClr>
                </a:solidFill>
              </a:ln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5" y="357166"/>
            <a:ext cx="1285884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Елена Ткач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6211669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Часть 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802" y="928670"/>
            <a:ext cx="5429288" cy="535785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3" tooltip="Толстой, Алексей Константинович"/>
              </a:rPr>
              <a:t>Алексей (К)Толстой</a:t>
            </a:r>
            <a:r>
              <a:rPr lang="ru-RU" sz="20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4" tooltip="Тургенев, Иван Сергеевич"/>
              </a:rPr>
              <a:t>Иван Тургенев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5" tooltip="Фет, Афанасий Афанасьевич"/>
              </a:rPr>
              <a:t>Афанасий Фет</a:t>
            </a:r>
            <a:r>
              <a:rPr lang="ru-RU" sz="20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u="sng" dirty="0" smtClean="0">
                <a:hlinkClick r:id="rId6" tooltip="Некрасов, Николай Алексеевич"/>
              </a:rPr>
              <a:t>Николай Некрасов</a:t>
            </a:r>
            <a:r>
              <a:rPr lang="ru-RU" sz="20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7" tooltip="Достоевский, Фёдор Михайлович"/>
              </a:rPr>
              <a:t>Фёдор Достоевский</a:t>
            </a:r>
            <a:r>
              <a:rPr lang="ru-RU" sz="20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8" tooltip="Григорович, Дмитрий Васильевич"/>
              </a:rPr>
              <a:t>Дмитрий Григорович</a:t>
            </a:r>
            <a:r>
              <a:rPr lang="ru-RU" sz="20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9" tooltip="Островский, Александр Николаевич"/>
              </a:rPr>
              <a:t>Александр Островский</a:t>
            </a:r>
            <a:r>
              <a:rPr lang="ru-RU" sz="20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10" tooltip="Салтыков-Щедрин, Михаил Евграфович"/>
              </a:rPr>
              <a:t>Михаил Салтыков-Щедрин</a:t>
            </a:r>
            <a:r>
              <a:rPr lang="ru-RU" sz="20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11" tooltip="Чернышевский, Николай Гаврилович"/>
              </a:rPr>
              <a:t>Николай Чернышевский</a:t>
            </a:r>
            <a:r>
              <a:rPr lang="ru-RU" sz="20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12" tooltip="Толстой, Лев Николаевич"/>
              </a:rPr>
              <a:t>Лев Толстой</a:t>
            </a:r>
            <a:r>
              <a:rPr lang="ru-RU" sz="20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13" tooltip="Лесков, Николай Семёнович"/>
              </a:rPr>
              <a:t>Николай Лесков</a:t>
            </a:r>
            <a:r>
              <a:rPr lang="ru-RU" sz="20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14" tooltip="Боборыкин, Пётр Дмитриевич"/>
              </a:rPr>
              <a:t>Пётр Боборыкин</a:t>
            </a:r>
            <a:r>
              <a:rPr lang="ru-RU" sz="20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15" tooltip="Успенский, Глеб Иванович"/>
              </a:rPr>
              <a:t>Глеб Успенский</a:t>
            </a:r>
            <a:r>
              <a:rPr lang="ru-RU" sz="20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16" tooltip="Гарин-Михайловский, Николай Георгиевич"/>
              </a:rPr>
              <a:t>Николай Гарин-Михайловский</a:t>
            </a:r>
            <a:r>
              <a:rPr lang="ru-RU" sz="20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17" tooltip="Мамин-Сибиряк, Дмитрий Наркисович"/>
              </a:rPr>
              <a:t>Дмитрий </a:t>
            </a:r>
            <a:r>
              <a:rPr lang="ru-RU" sz="2000" dirty="0" err="1" smtClean="0">
                <a:hlinkClick r:id="rId17" tooltip="Мамин-Сибиряк, Дмитрий Наркисович"/>
              </a:rPr>
              <a:t>Мамин-Сибиряк</a:t>
            </a:r>
            <a:r>
              <a:rPr lang="ru-RU" sz="2000" dirty="0" smtClean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18" tooltip="Чехов, Антон Павлович"/>
              </a:rPr>
              <a:t>Антон Чехов</a:t>
            </a:r>
            <a:r>
              <a:rPr lang="ru-RU" sz="20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 </a:t>
            </a:r>
            <a:r>
              <a:rPr lang="ru-RU" sz="2000" dirty="0" smtClean="0">
                <a:hlinkClick r:id="rId19" tooltip="Лев Толстой"/>
              </a:rPr>
              <a:t>Лев Толстой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20" tooltip="Короленко"/>
              </a:rPr>
              <a:t>Владимир Короленко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21" tooltip="Толстой, Алексей Николаевич"/>
              </a:rPr>
              <a:t>Алексей (Н) Толстой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22" tooltip="Куприн"/>
              </a:rPr>
              <a:t>Александр Куприн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23" tooltip="Бунин, Иван Алексеевич"/>
              </a:rPr>
              <a:t>Иван Бунин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24" tooltip="Ремизов, Алексей Михайлович"/>
              </a:rPr>
              <a:t>Алексей Ремизов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25" tooltip="Шмелёв, Иван Сергеевич"/>
              </a:rPr>
              <a:t>Иван Шмелёв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26" tooltip="Зайцев, Борис Константинович"/>
              </a:rPr>
              <a:t>Борис Зайцев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27" tooltip="Леонид Андреев"/>
              </a:rPr>
              <a:t>Леонид Андреев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hlinkClick r:id="rId28" tooltip="Максим Горький"/>
              </a:rPr>
              <a:t>Максим Горький</a:t>
            </a:r>
            <a:endParaRPr lang="ru-RU" sz="20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29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30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31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3786182" y="428604"/>
            <a:ext cx="4286280" cy="500066"/>
          </a:xfrm>
          <a:prstGeom prst="ellipseRibbon2">
            <a:avLst>
              <a:gd name="adj1" fmla="val 25000"/>
              <a:gd name="adj2" fmla="val 60323"/>
              <a:gd name="adj3" fmla="val 12500"/>
            </a:avLst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Русская классика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инет веб.jp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57422" y="1071546"/>
            <a:ext cx="785818" cy="785818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78" y="917912"/>
            <a:ext cx="350046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dirty="0" smtClean="0">
                <a:hlinkClick r:id="rId3" tooltip="Сологуб, Фёдор Кузьмич"/>
              </a:rPr>
              <a:t>Фёдор Сологуб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4" tooltip="Мережковский, Дмитрий Сергеевич"/>
              </a:rPr>
              <a:t>Дмитрий Мережковский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5" tooltip="Бальмонт, Константин Дмитриевич"/>
              </a:rPr>
              <a:t>Константин Бальмонт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6" tooltip="Зинаида Гиппиус"/>
              </a:rPr>
              <a:t>Зинаида Гиппиус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7" tooltip="Брюсов, Валерий Яковлевич"/>
              </a:rPr>
              <a:t>Валерий Брюсов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8" tooltip="Андрей Белый"/>
              </a:rPr>
              <a:t>Андрей Белый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9" tooltip="Блок, Александр Александрович"/>
              </a:rPr>
              <a:t>Александр Блок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10" tooltip="Гумилёв, Николай Степанович"/>
              </a:rPr>
              <a:t>Николай Гумилёв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11" tooltip="Мандельштам, Осип Эмильевич"/>
              </a:rPr>
              <a:t>Осип Мандельштам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12" tooltip="Ахматова, Анна Андреевна"/>
              </a:rPr>
              <a:t>Анна Ахматова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13" tooltip="Маяковский, Владимир Владимирович"/>
              </a:rPr>
              <a:t>Владимир Маяковский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14" tooltip="Игорь Северянин"/>
              </a:rPr>
              <a:t>Игорь Северянин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15" tooltip="Есенин, Сергей Александрович"/>
              </a:rPr>
              <a:t>Сергей Есенин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16" tooltip="Клюев, Николай Алексеевич (поэт)"/>
              </a:rPr>
              <a:t>Николай Клюев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17" tooltip="Цветаева, Марина Ивановна"/>
              </a:rPr>
              <a:t>Марина Цветаева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18" tooltip="Волошин, Максимилиан Александрович"/>
              </a:rPr>
              <a:t>Максимилиан Волошин</a:t>
            </a:r>
            <a:endParaRPr lang="ru-RU" sz="2000" dirty="0" smtClean="0"/>
          </a:p>
          <a:p>
            <a:pPr marL="457200" indent="-457200"/>
            <a:r>
              <a:rPr lang="ru-RU" sz="2000" dirty="0" smtClean="0">
                <a:hlinkClick r:id="rId19" tooltip="Пастернак, Борис Леонидович"/>
              </a:rPr>
              <a:t>Борис Пастернак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21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22" cstate="print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3500430" y="428604"/>
            <a:ext cx="4500594" cy="500066"/>
          </a:xfrm>
          <a:prstGeom prst="ellipseRibbon2">
            <a:avLst>
              <a:gd name="adj1" fmla="val 25000"/>
              <a:gd name="adj2" fmla="val 66139"/>
              <a:gd name="adj3" fmla="val 12500"/>
            </a:avLst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КЛАССИКА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857232"/>
            <a:ext cx="2714644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…Уносятся столетия, </a:t>
            </a:r>
          </a:p>
          <a:p>
            <a:r>
              <a:rPr lang="ru-RU" sz="1700" dirty="0" smtClean="0"/>
              <a:t>                               спешит</a:t>
            </a:r>
            <a:br>
              <a:rPr lang="ru-RU" sz="1700" dirty="0" smtClean="0"/>
            </a:br>
            <a:r>
              <a:rPr lang="ru-RU" sz="1700" dirty="0" smtClean="0"/>
              <a:t>Шальное время перелётной птицей,</a:t>
            </a:r>
            <a:br>
              <a:rPr lang="ru-RU" sz="1700" dirty="0" smtClean="0"/>
            </a:br>
            <a:r>
              <a:rPr lang="ru-RU" sz="1700" dirty="0" smtClean="0"/>
              <a:t>Но даль веков,</a:t>
            </a:r>
          </a:p>
          <a:p>
            <a:r>
              <a:rPr lang="ru-RU" sz="1700" dirty="0" smtClean="0"/>
              <a:t>    бесценный дар души,</a:t>
            </a:r>
            <a:br>
              <a:rPr lang="ru-RU" sz="1700" dirty="0" smtClean="0"/>
            </a:br>
            <a:r>
              <a:rPr lang="ru-RU" sz="1700" dirty="0" smtClean="0"/>
              <a:t>Страницей книжной трепетно хранится...</a:t>
            </a:r>
            <a:br>
              <a:rPr lang="ru-RU" sz="17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700" dirty="0" smtClean="0"/>
              <a:t>И чувства всплеск, </a:t>
            </a:r>
          </a:p>
          <a:p>
            <a:r>
              <a:rPr lang="ru-RU" sz="1700" dirty="0" smtClean="0"/>
              <a:t>               и потайную суть</a:t>
            </a:r>
            <a:br>
              <a:rPr lang="ru-RU" sz="1700" dirty="0" smtClean="0"/>
            </a:br>
            <a:r>
              <a:rPr lang="ru-RU" sz="1700" dirty="0" smtClean="0"/>
              <a:t>Событий, </a:t>
            </a:r>
          </a:p>
          <a:p>
            <a:r>
              <a:rPr lang="ru-RU" sz="1700" dirty="0" smtClean="0"/>
              <a:t>   и величие открытий, -</a:t>
            </a:r>
            <a:br>
              <a:rPr lang="ru-RU" sz="1700" dirty="0" smtClean="0"/>
            </a:br>
            <a:r>
              <a:rPr lang="ru-RU" sz="1700" dirty="0" smtClean="0"/>
              <a:t>Всё книжные страницы </a:t>
            </a:r>
          </a:p>
          <a:p>
            <a:r>
              <a:rPr lang="ru-RU" sz="1700" dirty="0" smtClean="0"/>
              <a:t>                               донесут,</a:t>
            </a:r>
            <a:br>
              <a:rPr lang="ru-RU" sz="1700" dirty="0" smtClean="0"/>
            </a:br>
            <a:r>
              <a:rPr lang="ru-RU" sz="1700" dirty="0" smtClean="0"/>
              <a:t>Лишь только </a:t>
            </a:r>
          </a:p>
          <a:p>
            <a:r>
              <a:rPr lang="ru-RU" sz="1700" dirty="0" smtClean="0"/>
              <a:t>в руки бережно возьмите!</a:t>
            </a:r>
            <a:br>
              <a:rPr lang="ru-RU" sz="17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700" dirty="0" smtClean="0"/>
              <a:t>Пусть  солнечная </a:t>
            </a:r>
          </a:p>
          <a:p>
            <a:r>
              <a:rPr lang="ru-RU" sz="1700" dirty="0" smtClean="0"/>
              <a:t>              книжная страница</a:t>
            </a:r>
            <a:br>
              <a:rPr lang="ru-RU" sz="1700" dirty="0" smtClean="0"/>
            </a:br>
            <a:r>
              <a:rPr lang="ru-RU" sz="1700" dirty="0" smtClean="0"/>
              <a:t>Вам в душу  </a:t>
            </a:r>
          </a:p>
          <a:p>
            <a:r>
              <a:rPr lang="ru-RU" sz="1700" dirty="0" smtClean="0"/>
              <a:t>чистым золотом</a:t>
            </a:r>
          </a:p>
          <a:p>
            <a:r>
              <a:rPr lang="ru-RU" sz="1700" dirty="0" smtClean="0"/>
              <a:t> струится!</a:t>
            </a:r>
          </a:p>
        </p:txBody>
      </p:sp>
      <p:pic>
        <p:nvPicPr>
          <p:cNvPr id="10" name="Рисунок 9" descr="инет веб.jp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8860" y="1071546"/>
            <a:ext cx="785818" cy="785818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642918"/>
            <a:ext cx="4731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 так уж  это просто - рассказать</a:t>
            </a:r>
          </a:p>
          <a:p>
            <a:r>
              <a:rPr lang="ru-RU" sz="2000" dirty="0" smtClean="0"/>
              <a:t>О двух веках без крепостного права,</a:t>
            </a:r>
          </a:p>
          <a:p>
            <a:r>
              <a:rPr lang="ru-RU" sz="2000" dirty="0" smtClean="0"/>
              <a:t>Как революций близилась гроза,</a:t>
            </a:r>
          </a:p>
          <a:p>
            <a:r>
              <a:rPr lang="ru-RU" sz="2000" dirty="0" smtClean="0"/>
              <a:t>Терзалась  разорённая держава,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Как с шашкой налетал на брата брат,</a:t>
            </a:r>
          </a:p>
          <a:p>
            <a:r>
              <a:rPr lang="ru-RU" sz="2000" dirty="0" smtClean="0"/>
              <a:t>Какою новый строй рождался кровью,</a:t>
            </a:r>
          </a:p>
          <a:p>
            <a:r>
              <a:rPr lang="ru-RU" sz="2000" dirty="0" smtClean="0"/>
              <a:t>Как были перемешаны стократ</a:t>
            </a:r>
          </a:p>
          <a:p>
            <a:r>
              <a:rPr lang="ru-RU" sz="2000" dirty="0" smtClean="0"/>
              <a:t>Злодеи, обыватели, герои…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Как оплетался свастикою свет,</a:t>
            </a:r>
          </a:p>
          <a:p>
            <a:r>
              <a:rPr lang="ru-RU" sz="2000" dirty="0" smtClean="0"/>
              <a:t>Паучьей сетью злодеяний страшных,</a:t>
            </a:r>
          </a:p>
          <a:p>
            <a:r>
              <a:rPr lang="ru-RU" sz="2000" dirty="0" smtClean="0"/>
              <a:t>И только на Руси нашёл ответ -</a:t>
            </a:r>
          </a:p>
          <a:p>
            <a:r>
              <a:rPr lang="ru-RU" sz="2000" dirty="0" smtClean="0"/>
              <a:t>Отпор  достойных прадедов отважных…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857356" y="4357694"/>
            <a:ext cx="1357322" cy="1500198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Плакат времён </a:t>
            </a:r>
            <a:r>
              <a:rPr lang="ru-RU" sz="1600" dirty="0" smtClean="0">
                <a:solidFill>
                  <a:schemeClr val="tx1"/>
                </a:solidFill>
                <a:hlinkClick r:id="rId6"/>
              </a:rPr>
              <a:t>Великой </a:t>
            </a:r>
            <a:r>
              <a:rPr lang="ru-RU" sz="1600" dirty="0" err="1" smtClean="0">
                <a:solidFill>
                  <a:schemeClr val="tx1"/>
                </a:solidFill>
                <a:hlinkClick r:id="rId6"/>
              </a:rPr>
              <a:t>Отечествен-ной</a:t>
            </a:r>
            <a:r>
              <a:rPr lang="ru-RU" sz="1600" dirty="0" smtClean="0">
                <a:solidFill>
                  <a:schemeClr val="tx1"/>
                </a:solidFill>
                <a:hlinkClick r:id="rId6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hlinkClick r:id="rId6"/>
              </a:rPr>
              <a:t>войны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928794" y="214290"/>
            <a:ext cx="2000264" cy="428628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hlinkClick r:id="rId7"/>
              </a:rPr>
              <a:t>В.И.Ленин</a:t>
            </a:r>
            <a:r>
              <a:rPr lang="ru-RU" sz="1600" dirty="0" smtClean="0">
                <a:solidFill>
                  <a:schemeClr val="tx1"/>
                </a:solidFill>
              </a:rPr>
              <a:t>, вождь </a:t>
            </a:r>
            <a:r>
              <a:rPr lang="ru-RU" sz="1600" dirty="0" smtClean="0">
                <a:solidFill>
                  <a:schemeClr val="tx1"/>
                </a:solidFill>
                <a:hlinkClick r:id="rId8"/>
              </a:rPr>
              <a:t>революции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5000636"/>
            <a:ext cx="1500198" cy="1285884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628" y="5143512"/>
            <a:ext cx="1714512" cy="1714488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58016" y="5000636"/>
            <a:ext cx="1500198" cy="128588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143108" y="3357562"/>
            <a:ext cx="3571900" cy="428628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hlinkClick r:id="rId12"/>
              </a:rPr>
              <a:t>Гражданская война</a:t>
            </a:r>
            <a:r>
              <a:rPr lang="ru-RU" sz="1600" dirty="0" smtClean="0">
                <a:solidFill>
                  <a:schemeClr val="tx1"/>
                </a:solidFill>
              </a:rPr>
              <a:t>: шёл на брата брат.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7000892" y="6429372"/>
            <a:ext cx="1928826" cy="428628"/>
          </a:xfrm>
          <a:prstGeom prst="wedgeRectCallout">
            <a:avLst>
              <a:gd name="adj1" fmla="val -39082"/>
              <a:gd name="adj2" fmla="val -8137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hlinkClick r:id="rId13"/>
              </a:rPr>
              <a:t>Г.К.Жуков,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маршал Победы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500298" y="6429372"/>
            <a:ext cx="2143140" cy="428628"/>
          </a:xfrm>
          <a:prstGeom prst="wedgeRectCallout">
            <a:avLst>
              <a:gd name="adj1" fmla="val 43498"/>
              <a:gd name="adj2" fmla="val -8137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hlinkClick r:id="rId14"/>
              </a:rPr>
              <a:t>Знамя Победы над рейхстагом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714876" y="6572272"/>
            <a:ext cx="2143140" cy="285728"/>
          </a:xfrm>
          <a:prstGeom prst="wedgeRectCallout">
            <a:avLst>
              <a:gd name="adj1" fmla="val -6050"/>
              <a:gd name="adj2" fmla="val -7104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hlinkClick r:id="rId15"/>
              </a:rPr>
              <a:t>1945. Парад  Победы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инет веб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8860" y="6565392"/>
            <a:ext cx="292608" cy="292608"/>
          </a:xfrm>
          <a:prstGeom prst="ellipse">
            <a:avLst/>
          </a:prstGeom>
        </p:spPr>
      </p:pic>
      <p:pic>
        <p:nvPicPr>
          <p:cNvPr id="20" name="Рисунок 19" descr="инет веб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0" y="6565392"/>
            <a:ext cx="292608" cy="292608"/>
          </a:xfrm>
          <a:prstGeom prst="ellipse">
            <a:avLst/>
          </a:prstGeom>
        </p:spPr>
      </p:pic>
      <p:pic>
        <p:nvPicPr>
          <p:cNvPr id="21" name="Рисунок 20" descr="инет веб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29454" y="6565392"/>
            <a:ext cx="292608" cy="292608"/>
          </a:xfrm>
          <a:prstGeom prst="ellipse">
            <a:avLst/>
          </a:prstGeom>
        </p:spPr>
      </p:pic>
      <p:pic>
        <p:nvPicPr>
          <p:cNvPr id="22" name="Рисунок 21" descr="инет веб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28794" y="5429264"/>
            <a:ext cx="292608" cy="292608"/>
          </a:xfrm>
          <a:prstGeom prst="ellipse">
            <a:avLst/>
          </a:prstGeom>
        </p:spPr>
      </p:pic>
      <p:pic>
        <p:nvPicPr>
          <p:cNvPr id="23" name="Рисунок 22" descr="инет веб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43108" y="428604"/>
            <a:ext cx="292608" cy="292608"/>
          </a:xfrm>
          <a:prstGeom prst="ellipse">
            <a:avLst/>
          </a:prstGeom>
        </p:spPr>
      </p:pic>
      <p:pic>
        <p:nvPicPr>
          <p:cNvPr id="24" name="Рисунок 23" descr="инет веб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28794" y="3429000"/>
            <a:ext cx="292608" cy="292608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500042"/>
            <a:ext cx="49292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Историю страны любой из нас </a:t>
            </a:r>
          </a:p>
          <a:p>
            <a:r>
              <a:rPr lang="ru-RU" sz="2000" dirty="0" smtClean="0"/>
              <a:t>В семейных фотографиях откроет…</a:t>
            </a:r>
          </a:p>
          <a:p>
            <a:r>
              <a:rPr lang="ru-RU" sz="2000" dirty="0" smtClean="0"/>
              <a:t>И это будет собственный рассказ</a:t>
            </a:r>
          </a:p>
          <a:p>
            <a:r>
              <a:rPr lang="ru-RU" sz="2000" dirty="0" smtClean="0"/>
              <a:t>О ярких судьбах истинных героев…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И чтобы  был понятней быт их, мир -</a:t>
            </a:r>
          </a:p>
          <a:p>
            <a:r>
              <a:rPr lang="ru-RU" sz="2000" dirty="0" smtClean="0"/>
              <a:t>Всё то же средство, да, рецепт всё тот же:</a:t>
            </a:r>
          </a:p>
          <a:p>
            <a:r>
              <a:rPr lang="ru-RU" sz="2000" dirty="0" smtClean="0"/>
              <a:t>Подарком  книгу бережно прими –</a:t>
            </a:r>
          </a:p>
          <a:p>
            <a:r>
              <a:rPr lang="ru-RU" sz="2000" dirty="0" smtClean="0"/>
              <a:t>Она – путеводитель твой – поможет!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Расскажет, как отстроилась страна,</a:t>
            </a:r>
          </a:p>
          <a:p>
            <a:r>
              <a:rPr lang="ru-RU" sz="2000" dirty="0" smtClean="0"/>
              <a:t>Как развивалась, отчего случилось,</a:t>
            </a:r>
          </a:p>
          <a:p>
            <a:r>
              <a:rPr lang="ru-RU" sz="2000" dirty="0" smtClean="0"/>
              <a:t>Что стала перестройка вдруг нужна,</a:t>
            </a:r>
          </a:p>
          <a:p>
            <a:r>
              <a:rPr lang="ru-RU" sz="2000" dirty="0" smtClean="0"/>
              <a:t>И как от коммунизма отлучилась.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Как трудно перестраивался он,</a:t>
            </a:r>
          </a:p>
          <a:p>
            <a:r>
              <a:rPr lang="ru-RU" sz="2000" dirty="0" smtClean="0"/>
              <a:t>Привычный всем уклад.  Как  от Союза</a:t>
            </a:r>
          </a:p>
          <a:p>
            <a:r>
              <a:rPr lang="ru-RU" sz="2000" dirty="0" smtClean="0"/>
              <a:t>Республики бежали – страшный сон!</a:t>
            </a:r>
          </a:p>
          <a:p>
            <a:r>
              <a:rPr lang="ru-RU" sz="2000" dirty="0" smtClean="0"/>
              <a:t>Как слово «русский» стало тяжким грузом…</a:t>
            </a:r>
          </a:p>
          <a:p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357422" y="4643446"/>
            <a:ext cx="3357586" cy="1285884"/>
          </a:xfrm>
          <a:prstGeom prst="wedgeRectCallout">
            <a:avLst>
              <a:gd name="adj1" fmla="val -64343"/>
              <a:gd name="adj2" fmla="val 24740"/>
            </a:avLst>
          </a:prstGeom>
          <a:solidFill>
            <a:srgbClr val="FAC9A0"/>
          </a:solid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«Цель моя - оттереть, свести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тень, пусть пятнышко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волосина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 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 ветрового стекла России,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чтобы было светлей в пути…»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hlinkClick r:id="rId6"/>
              </a:rPr>
              <a:t>(А.Вознесенский)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714612" y="2357430"/>
            <a:ext cx="5500726" cy="1857388"/>
          </a:xfrm>
          <a:prstGeom prst="wedgeRectCallout">
            <a:avLst>
              <a:gd name="adj1" fmla="val -64343"/>
              <a:gd name="adj2" fmla="val 24740"/>
            </a:avLst>
          </a:prstGeom>
          <a:solidFill>
            <a:srgbClr val="FAC9A0"/>
          </a:solid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России  учреждена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hlinkClick r:id="rId7" tooltip="Премия Александра Солженицына"/>
              </a:rPr>
              <a:t>литературная премия  имени А.Солженицына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для награждения писателей, «чьё творчество обладает высокими художественными достоинствами, способствует самопознанию России, вносит значительный вклад в сохранение и бережное развитие традиций отечественной литературы».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 descr="инет веб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24" y="2428868"/>
            <a:ext cx="435484" cy="435484"/>
          </a:xfrm>
          <a:prstGeom prst="ellipse">
            <a:avLst/>
          </a:prstGeom>
        </p:spPr>
      </p:pic>
      <p:pic>
        <p:nvPicPr>
          <p:cNvPr id="10" name="Рисунок 9" descr="инет веб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314" y="5715016"/>
            <a:ext cx="292608" cy="292608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642918"/>
            <a:ext cx="4731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Как снова всё меняется сейчас!</a:t>
            </a:r>
          </a:p>
          <a:p>
            <a:r>
              <a:rPr lang="ru-RU" sz="2000" dirty="0" smtClean="0"/>
              <a:t>И кто сказал, что будет очень просто?</a:t>
            </a:r>
          </a:p>
          <a:p>
            <a:r>
              <a:rPr lang="ru-RU" sz="2000" dirty="0" smtClean="0"/>
              <a:t>Следит </a:t>
            </a:r>
            <a:r>
              <a:rPr lang="ru-RU" sz="2000" dirty="0" err="1" smtClean="0"/>
              <a:t>бессчётность</a:t>
            </a:r>
            <a:r>
              <a:rPr lang="ru-RU" sz="2000" dirty="0" smtClean="0"/>
              <a:t> самых разных глаз</a:t>
            </a:r>
          </a:p>
          <a:p>
            <a:r>
              <a:rPr lang="ru-RU" sz="2000" dirty="0" smtClean="0"/>
              <a:t>За несомненным новым нашим ростом.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Одни с недружелюбием, другим </a:t>
            </a:r>
          </a:p>
          <a:p>
            <a:r>
              <a:rPr lang="ru-RU" sz="2000" dirty="0" smtClean="0"/>
              <a:t>Занятно просто, что же дальше будет,</a:t>
            </a:r>
          </a:p>
          <a:p>
            <a:r>
              <a:rPr lang="ru-RU" sz="2000" dirty="0" smtClean="0"/>
              <a:t>А мы в себя с надеждою глядим:</a:t>
            </a:r>
          </a:p>
          <a:p>
            <a:r>
              <a:rPr lang="ru-RU" sz="2000" dirty="0" smtClean="0"/>
              <a:t>«Вздохнуть уже готовы полной грудью?»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Умы и руки каждого важны:</a:t>
            </a:r>
          </a:p>
          <a:p>
            <a:r>
              <a:rPr lang="ru-RU" sz="2000" dirty="0" smtClean="0"/>
              <a:t>Кто, как не мы, за этот мир в ответе?</a:t>
            </a:r>
          </a:p>
          <a:p>
            <a:r>
              <a:rPr lang="ru-RU" sz="2000" dirty="0" smtClean="0"/>
              <a:t>Свои расправьте  крылья - и страны!-</a:t>
            </a:r>
          </a:p>
          <a:p>
            <a:r>
              <a:rPr lang="ru-RU" sz="2000" dirty="0" smtClean="0"/>
              <a:t>Воистину великих предков  дети!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4572008"/>
            <a:ext cx="1500198" cy="20002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bv_top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5214950"/>
            <a:ext cx="5429288" cy="12858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00100" y="428604"/>
            <a:ext cx="7429552" cy="1421085"/>
            <a:chOff x="0" y="0"/>
            <a:chExt cx="7786742" cy="1421085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7786742" cy="1421085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779827" y="0"/>
              <a:ext cx="5693410" cy="14210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 smtClean="0"/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          Об авторе: ТКАЧ  ЕЛЕНА НИКОЛАЕВНА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err="1" smtClean="0"/>
                <a:t>зам\директора</a:t>
              </a:r>
              <a:r>
                <a:rPr lang="ru-RU" sz="1400" kern="1200" dirty="0" smtClean="0"/>
                <a:t> по НМР МБОУ СОШ № 2 Карасукского района НСО,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сайт: </a:t>
              </a:r>
              <a:r>
                <a:rPr lang="en-US" sz="1400" kern="1200" dirty="0" smtClean="0">
                  <a:hlinkClick r:id="rId4"/>
                </a:rPr>
                <a:t>http://nsportal.ru/tkach-elena-nikolaevna</a:t>
              </a:r>
              <a:r>
                <a:rPr lang="ru-RU" sz="1400" kern="1200" dirty="0" smtClean="0"/>
                <a:t>,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электронная почта: </a:t>
              </a:r>
              <a:r>
                <a:rPr lang="en-US" sz="1400" b="0" i="0" kern="1200" dirty="0" smtClean="0">
                  <a:hlinkClick r:id="rId5"/>
                </a:rPr>
                <a:t>elenakarasuk@rambler.ru</a:t>
              </a:r>
              <a:r>
                <a:rPr lang="ru-RU" sz="1400" b="0" i="0" kern="1200" dirty="0" smtClean="0"/>
                <a:t>,</a:t>
              </a:r>
              <a:endParaRPr lang="ru-RU" sz="14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200" kern="1200" dirty="0"/>
            </a:p>
          </p:txBody>
        </p:sp>
      </p:grpSp>
      <p:sp>
        <p:nvSpPr>
          <p:cNvPr id="7" name="Скругленный прямоугольник 6"/>
          <p:cNvSpPr/>
          <p:nvPr/>
        </p:nvSpPr>
        <p:spPr>
          <a:xfrm>
            <a:off x="1142976" y="714356"/>
            <a:ext cx="1357322" cy="907831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scene3d>
            <a:camera prst="obliqueTopLeft"/>
            <a:lightRig rig="threePt" dir="t"/>
          </a:scene3d>
          <a:sp3d>
            <a:bevelT prst="relaxedInset"/>
            <a:bevelB w="152400" h="50800" prst="softRound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Группа 7"/>
          <p:cNvGrpSpPr/>
          <p:nvPr/>
        </p:nvGrpSpPr>
        <p:grpSpPr>
          <a:xfrm>
            <a:off x="1000100" y="1785926"/>
            <a:ext cx="7534551" cy="2161126"/>
            <a:chOff x="74159" y="1489217"/>
            <a:chExt cx="7821581" cy="2161126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4159" y="1489217"/>
              <a:ext cx="7786742" cy="2161126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779826" y="1489217"/>
              <a:ext cx="6115914" cy="21611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t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800" kern="1200" dirty="0" smtClean="0"/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b="1" kern="1200" dirty="0" smtClean="0"/>
                <a:t>          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О виртуальной экскурсии «1150 лет России»:</a:t>
              </a:r>
              <a:endParaRPr lang="ru-RU" sz="16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экскурсия в формате презентации даёт возможность планового проведения  вне зависимости от доступа к сети  Интернет;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тексты, использованные на «маршруте», авторские: </a:t>
              </a:r>
              <a:r>
                <a:rPr lang="en-US" sz="1400" kern="1200" dirty="0" smtClean="0">
                  <a:hlinkClick r:id="rId7"/>
                </a:rPr>
                <a:t>http://www.stihi.ru/2012/05/26/3615</a:t>
              </a:r>
              <a:r>
                <a:rPr lang="ru-RU" sz="1400" kern="1200" dirty="0" smtClean="0"/>
                <a:t>;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иллюстрации найдены через поисковую систему   </a:t>
              </a:r>
              <a:r>
                <a:rPr lang="ru-RU" sz="1400" kern="1200" dirty="0" err="1" smtClean="0"/>
                <a:t>Яндекс</a:t>
              </a:r>
              <a:r>
                <a:rPr lang="ru-RU" sz="1400" kern="1200" dirty="0" smtClean="0"/>
                <a:t>;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работа  насыщена гиперссылками на ресурсы  сети Интернет.</a:t>
              </a:r>
              <a:endParaRPr lang="ru-RU" sz="1400" kern="1200" dirty="0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1142976" y="2214554"/>
            <a:ext cx="1428760" cy="1143008"/>
          </a:xfrm>
          <a:prstGeom prst="roundRect">
            <a:avLst>
              <a:gd name="adj" fmla="val 10000"/>
            </a:avLst>
          </a:prstGeom>
          <a:blipFill rotWithShape="0">
            <a:blip r:embed="rId8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1000100" y="3786190"/>
            <a:ext cx="7429552" cy="2758595"/>
            <a:chOff x="0" y="3632910"/>
            <a:chExt cx="7786742" cy="2758595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3632910"/>
              <a:ext cx="7786742" cy="2687157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670827" y="3704348"/>
              <a:ext cx="6115914" cy="26871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        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/>
                <a:t> Возьмите на заметку, </a:t>
              </a:r>
              <a:r>
                <a:rPr lang="ru-RU" sz="1500" kern="1200" dirty="0" smtClean="0"/>
                <a:t>это  интересно   (материалы,  отобранные   по  данной  теме,    но не использованные в работе):</a:t>
              </a:r>
              <a:endParaRPr lang="ru-RU" sz="15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проверь себя: </a:t>
              </a:r>
              <a:r>
                <a:rPr lang="ru-RU" sz="1400" kern="1200" dirty="0" smtClean="0">
                  <a:hlinkClick r:id="rId9"/>
                </a:rPr>
                <a:t>викторины по истории России</a:t>
              </a:r>
              <a:r>
                <a:rPr lang="ru-RU" sz="1400" kern="1200" dirty="0" smtClean="0"/>
                <a:t>;</a:t>
              </a:r>
              <a:endParaRPr lang="ru-RU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b="0" i="0" kern="1200" dirty="0" smtClean="0"/>
                <a:t>видеоролик: </a:t>
              </a:r>
              <a:r>
                <a:rPr lang="ru-RU" sz="1400" b="0" i="0" kern="1200" dirty="0" smtClean="0">
                  <a:hlinkClick r:id="rId10"/>
                </a:rPr>
                <a:t>Памятник «Тысячелетие России</a:t>
              </a:r>
              <a:r>
                <a:rPr lang="ru-RU" sz="1400" b="0" i="0" kern="1200" dirty="0" smtClean="0"/>
                <a:t>» (достойная песня, хороший </a:t>
              </a:r>
              <a:r>
                <a:rPr lang="ru-RU" sz="1400" b="0" i="0" kern="1200" dirty="0" err="1" smtClean="0"/>
                <a:t>фоторяд</a:t>
              </a:r>
              <a:r>
                <a:rPr lang="ru-RU" sz="1400" b="0" i="0" kern="1200" dirty="0" smtClean="0"/>
                <a:t>)</a:t>
              </a:r>
              <a:endParaRPr lang="ru-RU" sz="1400" b="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400" kern="1200" dirty="0" smtClean="0"/>
                <a:t>Интересные ресурсы:</a:t>
              </a:r>
              <a:endParaRPr lang="ru-RU" sz="1400" kern="1200" dirty="0"/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b="0" i="0" kern="1200" dirty="0" smtClean="0">
                  <a:hlinkClick r:id="rId11" tooltip="Виртуальные выставки РГБ"/>
                </a:rPr>
                <a:t>ВИРТУАЛЬНЫЕ ВЫСТАВКИ РОССИЙСКОЙ ГОСУДАРСТВЕННОЙ БИБЛИОТЕКИ</a:t>
              </a:r>
              <a:endParaRPr lang="ru-RU" sz="1200" kern="1200" dirty="0"/>
            </a:p>
            <a:p>
              <a:pPr marL="228600" lvl="2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kern="1200" dirty="0" smtClean="0">
                  <a:hlinkClick r:id="rId12"/>
                </a:rPr>
                <a:t>Знай Прошлое, живи Настоящим, думай о Будущем</a:t>
              </a:r>
              <a:r>
                <a:rPr lang="ru-RU" sz="1400" kern="1200" dirty="0" smtClean="0">
                  <a:hlinkClick r:id="rId12"/>
                </a:rPr>
                <a:t>.</a:t>
              </a:r>
              <a:r>
                <a:rPr lang="ru-RU" sz="1400" kern="1200" dirty="0" smtClean="0"/>
                <a:t> – сайт истории</a:t>
              </a:r>
              <a:endParaRPr lang="ru-RU" sz="1400" kern="1200" dirty="0"/>
            </a:p>
            <a:p>
              <a:pPr marL="114300" lvl="2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800" kern="1200" dirty="0"/>
            </a:p>
            <a:p>
              <a:pPr marL="228600" lvl="2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400" kern="1200" dirty="0"/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1071538" y="4500570"/>
            <a:ext cx="1500198" cy="1357322"/>
          </a:xfrm>
          <a:prstGeom prst="roundRect">
            <a:avLst>
              <a:gd name="adj" fmla="val 10000"/>
            </a:avLst>
          </a:prstGeom>
          <a:blipFill rotWithShape="0">
            <a:blip r:embed="rId1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857232"/>
            <a:ext cx="4731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(Кто на примерах  рос подобных, тот</a:t>
            </a:r>
          </a:p>
          <a:p>
            <a:r>
              <a:rPr lang="ru-RU" sz="2000" dirty="0" smtClean="0"/>
              <a:t>Сам сможет стать кому-нибудь примером</a:t>
            </a:r>
          </a:p>
          <a:p>
            <a:r>
              <a:rPr lang="ru-RU" sz="2000" dirty="0" smtClean="0"/>
              <a:t>И (ах, как знать!) когда-нибудь войдёт</a:t>
            </a:r>
          </a:p>
          <a:p>
            <a:r>
              <a:rPr lang="ru-RU" sz="2000" dirty="0" smtClean="0"/>
              <a:t>В историю страны миссионером…</a:t>
            </a:r>
          </a:p>
          <a:p>
            <a:r>
              <a:rPr lang="ru-RU" sz="2000" dirty="0" smtClean="0"/>
              <a:t> </a:t>
            </a:r>
            <a:endParaRPr lang="ru-RU" sz="800" dirty="0" smtClean="0"/>
          </a:p>
          <a:p>
            <a:r>
              <a:rPr lang="ru-RU" sz="2000" dirty="0" smtClean="0"/>
              <a:t>А впрочем, впереди дорог не счесть,</a:t>
            </a:r>
          </a:p>
          <a:p>
            <a:r>
              <a:rPr lang="ru-RU" sz="2000" dirty="0" smtClean="0"/>
              <a:t>Тебе любая нужная открыта!..)</a:t>
            </a:r>
          </a:p>
          <a:p>
            <a:r>
              <a:rPr lang="ru-RU" sz="2000" dirty="0" smtClean="0"/>
              <a:t>…Но отвлеклись – ещё немало здесь</a:t>
            </a:r>
          </a:p>
          <a:p>
            <a:r>
              <a:rPr lang="ru-RU" sz="2000" dirty="0" smtClean="0"/>
              <a:t>Сограждан-патриотов  именитых: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393px-Памятник_Тысячелетию_Росси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3749344"/>
            <a:ext cx="2357454" cy="2849601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1785926"/>
            <a:ext cx="4731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Великий государственный совет</a:t>
            </a:r>
          </a:p>
          <a:p>
            <a:r>
              <a:rPr lang="ru-RU" sz="2000" dirty="0" smtClean="0"/>
              <a:t>Открылся дальше прямо перед нами - </a:t>
            </a:r>
          </a:p>
          <a:p>
            <a:r>
              <a:rPr lang="ru-RU" sz="2000" dirty="0" smtClean="0"/>
              <a:t>В истории страны великий след</a:t>
            </a:r>
          </a:p>
          <a:p>
            <a:r>
              <a:rPr lang="ru-RU" sz="2000" dirty="0" smtClean="0"/>
              <a:t>Оставил  каждый… Убедимся сами: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Их судьбы  на страницах  книг открыв,</a:t>
            </a:r>
          </a:p>
          <a:p>
            <a:r>
              <a:rPr lang="ru-RU" sz="2000" dirty="0" smtClean="0"/>
              <a:t>Историю Отечества  узнаем -</a:t>
            </a:r>
          </a:p>
          <a:p>
            <a:r>
              <a:rPr lang="ru-RU" sz="2000" dirty="0" smtClean="0"/>
              <a:t>Глубинных далей яркие миры!</a:t>
            </a:r>
          </a:p>
          <a:p>
            <a:r>
              <a:rPr lang="ru-RU" sz="2000" dirty="0" smtClean="0"/>
              <a:t>Параграфы учебников едва ли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Политиков изобразят верней:</a:t>
            </a:r>
          </a:p>
          <a:p>
            <a:r>
              <a:rPr lang="ru-RU" sz="2000" dirty="0" smtClean="0"/>
              <a:t>Владимир Мономах (идём по кругу),</a:t>
            </a:r>
          </a:p>
          <a:p>
            <a:r>
              <a:rPr lang="ru-RU" sz="2000" dirty="0" err="1" smtClean="0"/>
              <a:t>Сильвестр</a:t>
            </a:r>
            <a:r>
              <a:rPr lang="ru-RU" sz="2000" dirty="0" smtClean="0"/>
              <a:t>, </a:t>
            </a:r>
            <a:r>
              <a:rPr lang="ru-RU" sz="2000" dirty="0" err="1" smtClean="0"/>
              <a:t>Ордин-Нащокин</a:t>
            </a:r>
            <a:r>
              <a:rPr lang="ru-RU" sz="2000" dirty="0" smtClean="0"/>
              <a:t>, Кочубей</a:t>
            </a:r>
          </a:p>
          <a:p>
            <a:r>
              <a:rPr lang="ru-RU" sz="2000" dirty="0" smtClean="0"/>
              <a:t>Романовы, Бецкой и Долгоруков…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гос люди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500042"/>
            <a:ext cx="4476752" cy="135926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Прямоугольная выноска 8"/>
          <p:cNvSpPr/>
          <p:nvPr/>
        </p:nvSpPr>
        <p:spPr>
          <a:xfrm>
            <a:off x="1928794" y="2928934"/>
            <a:ext cx="1643074" cy="1071570"/>
          </a:xfrm>
          <a:prstGeom prst="wedgeRectCallout">
            <a:avLst>
              <a:gd name="adj1" fmla="val -51679"/>
              <a:gd name="adj2" fmla="val 1729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hlinkClick r:id="rId7" tooltip="Долгоруков, Яков Фёдорович"/>
              </a:rPr>
              <a:t>Долгоруков Я.Ф</a:t>
            </a:r>
            <a:r>
              <a:rPr lang="ru-RU" sz="1600" u="sng" dirty="0" smtClean="0"/>
              <a:t>.</a:t>
            </a:r>
          </a:p>
          <a:p>
            <a:pPr algn="ctr"/>
            <a:r>
              <a:rPr lang="ru-RU" sz="1600" u="sng" dirty="0" smtClean="0">
                <a:hlinkClick r:id="rId8" tooltip="Бецкой, Иван Иванович"/>
              </a:rPr>
              <a:t>Бецкой И.И.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9" tooltip="Екатерина II"/>
              </a:rPr>
              <a:t>Екатерина </a:t>
            </a:r>
            <a:r>
              <a:rPr lang="en-US" sz="1600" u="sng" dirty="0" smtClean="0">
                <a:hlinkClick r:id="rId9" tooltip="Екатерина II"/>
              </a:rPr>
              <a:t>II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000232" y="0"/>
            <a:ext cx="2571768" cy="571480"/>
          </a:xfrm>
          <a:prstGeom prst="wedgeRectCallout">
            <a:avLst>
              <a:gd name="adj1" fmla="val -65467"/>
              <a:gd name="adj2" fmla="val 1411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hlinkClick r:id="rId10" tooltip="Владимир Всеволодович Мономах"/>
              </a:rPr>
              <a:t>Владимир Мономах</a:t>
            </a:r>
            <a:r>
              <a:rPr lang="ru-RU" sz="1600" dirty="0" smtClean="0">
                <a:solidFill>
                  <a:schemeClr val="tx1"/>
                </a:solidFill>
              </a:rPr>
              <a:t>, великий князь Киевский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285984" y="6215082"/>
            <a:ext cx="2571768" cy="500066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  <a:hlinkClick r:id="rId11" tooltip="Николай I"/>
              </a:rPr>
              <a:t>Николай </a:t>
            </a:r>
            <a:r>
              <a:rPr lang="en-US" sz="1600" u="sng" dirty="0" smtClean="0">
                <a:solidFill>
                  <a:schemeClr val="tx1"/>
                </a:solidFill>
                <a:hlinkClick r:id="rId11" tooltip="Николай I"/>
              </a:rPr>
              <a:t>I</a:t>
            </a:r>
            <a:r>
              <a:rPr lang="ru-RU" sz="1600" u="sng" dirty="0" smtClean="0">
                <a:solidFill>
                  <a:schemeClr val="tx1"/>
                </a:solidFill>
              </a:rPr>
              <a:t> (Романов)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российский император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инет веб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57356" y="0"/>
            <a:ext cx="435484" cy="435484"/>
          </a:xfrm>
          <a:prstGeom prst="ellipse">
            <a:avLst/>
          </a:prstGeom>
        </p:spPr>
      </p:pic>
      <p:pic>
        <p:nvPicPr>
          <p:cNvPr id="14" name="Рисунок 13" descr="инет веб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4480" y="3429000"/>
            <a:ext cx="435484" cy="435484"/>
          </a:xfrm>
          <a:prstGeom prst="ellipse">
            <a:avLst/>
          </a:prstGeom>
        </p:spPr>
      </p:pic>
      <p:pic>
        <p:nvPicPr>
          <p:cNvPr id="15" name="Рисунок 14" descr="инет веб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3108" y="6143644"/>
            <a:ext cx="435484" cy="435484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68" y="428604"/>
            <a:ext cx="4731936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 вслед за ними полководцев строй,</a:t>
            </a:r>
          </a:p>
          <a:p>
            <a:r>
              <a:rPr lang="ru-RU" sz="2000" dirty="0" smtClean="0"/>
              <a:t>Героев, всем известных и доныне:</a:t>
            </a:r>
          </a:p>
          <a:p>
            <a:r>
              <a:rPr lang="ru-RU" sz="2000" dirty="0" smtClean="0"/>
              <a:t>Мстислав, Галицкий, Невский и Тверской, </a:t>
            </a:r>
          </a:p>
          <a:p>
            <a:r>
              <a:rPr lang="ru-RU" sz="2000" dirty="0" smtClean="0"/>
              <a:t>Донской, Посадница, Ермак  и Минин,</a:t>
            </a:r>
          </a:p>
          <a:p>
            <a:r>
              <a:rPr lang="ru-RU" sz="2000" dirty="0" smtClean="0"/>
              <a:t> </a:t>
            </a:r>
            <a:endParaRPr lang="ru-RU" sz="300" dirty="0" smtClean="0"/>
          </a:p>
          <a:p>
            <a:r>
              <a:rPr lang="ru-RU" sz="2000" dirty="0" smtClean="0"/>
              <a:t>Пожарский, Скопин-Шуйский, Салтыков,</a:t>
            </a:r>
          </a:p>
          <a:p>
            <a:r>
              <a:rPr lang="ru-RU" sz="2000" dirty="0" smtClean="0"/>
              <a:t>Сусанин, Палицын,  Барклай-де-Толли, </a:t>
            </a:r>
          </a:p>
          <a:p>
            <a:r>
              <a:rPr lang="ru-RU" sz="2000" dirty="0" smtClean="0"/>
              <a:t>Суворов и Кутузов  - далеко</a:t>
            </a:r>
          </a:p>
          <a:p>
            <a:r>
              <a:rPr lang="ru-RU" sz="2000" dirty="0" smtClean="0"/>
              <a:t>Эпохи их, но эпохальны роли!</a:t>
            </a:r>
          </a:p>
          <a:p>
            <a:r>
              <a:rPr lang="ru-RU" sz="2000" dirty="0" smtClean="0"/>
              <a:t> </a:t>
            </a:r>
            <a:endParaRPr lang="ru-RU" sz="300" dirty="0" smtClean="0"/>
          </a:p>
          <a:p>
            <a:r>
              <a:rPr lang="ru-RU" sz="2000" dirty="0" smtClean="0"/>
              <a:t>Всё очень символично тут, взгляни:</a:t>
            </a:r>
          </a:p>
          <a:p>
            <a:r>
              <a:rPr lang="ru-RU" sz="2000" dirty="0" smtClean="0"/>
              <a:t>Позиция немыслима другая - </a:t>
            </a:r>
          </a:p>
          <a:p>
            <a:r>
              <a:rPr lang="ru-RU" sz="2000" dirty="0" smtClean="0"/>
              <a:t>На северо-восток глядят они, </a:t>
            </a:r>
          </a:p>
          <a:p>
            <a:r>
              <a:rPr lang="ru-RU" sz="2000" dirty="0" smtClean="0"/>
              <a:t>Москву и Петербург оберегая,</a:t>
            </a:r>
          </a:p>
          <a:p>
            <a:endParaRPr lang="ru-RU" sz="2000" dirty="0" smtClean="0"/>
          </a:p>
          <a:p>
            <a:r>
              <a:rPr lang="ru-RU" sz="2000" dirty="0" smtClean="0"/>
              <a:t>…</a:t>
            </a:r>
            <a:r>
              <a:rPr lang="ru-RU" sz="2000" dirty="0" smtClean="0">
                <a:hlinkClick r:id="rId3" action="ppaction://hlinksldjump"/>
              </a:rPr>
              <a:t>Героев, полководцев 36. </a:t>
            </a:r>
            <a:endParaRPr lang="ru-RU" sz="2000" dirty="0" smtClean="0"/>
          </a:p>
          <a:p>
            <a:r>
              <a:rPr lang="ru-RU" sz="2000" dirty="0" smtClean="0"/>
              <a:t>Всех перечислить сложно ли? Но лучше, </a:t>
            </a:r>
          </a:p>
          <a:p>
            <a:r>
              <a:rPr lang="ru-RU" sz="2000" dirty="0" smtClean="0"/>
              <a:t>Пройдя в </a:t>
            </a:r>
            <a:r>
              <a:rPr lang="ru-RU" sz="2000" dirty="0" err="1" smtClean="0"/>
              <a:t>Википедию</a:t>
            </a:r>
            <a:r>
              <a:rPr lang="ru-RU" sz="2000" dirty="0" smtClean="0"/>
              <a:t>, всё прочесть:</a:t>
            </a:r>
          </a:p>
          <a:p>
            <a:r>
              <a:rPr lang="ru-RU" sz="2000" dirty="0" smtClean="0"/>
              <a:t>Любви к стране своим примером учат!</a:t>
            </a:r>
          </a:p>
          <a:p>
            <a:endParaRPr lang="ru-RU" sz="300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000232" y="3143248"/>
            <a:ext cx="1714512" cy="500066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hlinkClick r:id="rId7" tooltip="Иван Сусанин"/>
              </a:rPr>
              <a:t>Иван Сусанин</a:t>
            </a:r>
            <a:r>
              <a:rPr lang="ru-RU" sz="1600" dirty="0" smtClean="0"/>
              <a:t>,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народный герой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071670" y="5286388"/>
            <a:ext cx="1500198" cy="928694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hlinkClick r:id="rId8" tooltip="Ермак Тимофеевич"/>
              </a:rPr>
              <a:t>Ермак Тимофеевич</a:t>
            </a:r>
            <a:r>
              <a:rPr lang="ru-RU" sz="1600" dirty="0" smtClean="0">
                <a:solidFill>
                  <a:schemeClr val="tx1"/>
                </a:solidFill>
              </a:rPr>
              <a:t>, казачий атаман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714480" y="1142984"/>
            <a:ext cx="2000264" cy="785818"/>
          </a:xfrm>
          <a:prstGeom prst="wedgeRectCallout">
            <a:avLst>
              <a:gd name="adj1" fmla="val -52707"/>
              <a:gd name="adj2" fmla="val 2247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hlinkClick r:id="rId9" tooltip="Александр Невский"/>
              </a:rPr>
              <a:t>Александр Невский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600" u="sng" dirty="0" smtClean="0">
                <a:hlinkClick r:id="rId10" tooltip="Дмитрий Донской"/>
              </a:rPr>
              <a:t>Дмитрий Донской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600" u="sng" dirty="0" smtClean="0">
                <a:hlinkClick r:id="rId11" tooltip="Михаил Ярославич Тверской"/>
              </a:rPr>
              <a:t>Михаил Тверской</a:t>
            </a:r>
            <a:r>
              <a:rPr lang="ru-RU" sz="1600" dirty="0" smtClean="0"/>
              <a:t>, </a:t>
            </a:r>
          </a:p>
        </p:txBody>
      </p:sp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>
            <a:off x="5357818" y="6286520"/>
            <a:ext cx="714380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инет веб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0166" y="1357298"/>
            <a:ext cx="435484" cy="435484"/>
          </a:xfrm>
          <a:prstGeom prst="ellipse">
            <a:avLst/>
          </a:prstGeom>
        </p:spPr>
      </p:pic>
      <p:pic>
        <p:nvPicPr>
          <p:cNvPr id="13" name="Рисунок 12" descr="инет веб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5918" y="3071810"/>
            <a:ext cx="435484" cy="435484"/>
          </a:xfrm>
          <a:prstGeom prst="ellipse">
            <a:avLst/>
          </a:prstGeom>
        </p:spPr>
      </p:pic>
      <p:pic>
        <p:nvPicPr>
          <p:cNvPr id="14" name="Рисунок 13" descr="инет веб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1670" y="5143512"/>
            <a:ext cx="435484" cy="435484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6" presetClass="emph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500"/>
                            </p:stCondLst>
                            <p:childTnLst>
                              <p:par>
                                <p:cTn id="39" presetID="27" presetClass="emph" presetSubtype="0" repeatCount="2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1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6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6116" y="785794"/>
            <a:ext cx="52864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hlinkClick r:id="rId3" tooltip="Святослав Игоревич"/>
              </a:rPr>
              <a:t>Святослав Игоревич</a:t>
            </a:r>
            <a:r>
              <a:rPr lang="ru-RU" sz="1400" dirty="0" smtClean="0"/>
              <a:t>, великий князь Киевский, полководец.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hlinkClick r:id="rId4" tooltip="Мстислав Мстиславич Удатный"/>
              </a:rPr>
              <a:t>Мстислав Удалой</a:t>
            </a:r>
            <a:r>
              <a:rPr lang="ru-RU" sz="1400" dirty="0" smtClean="0"/>
              <a:t>, князь </a:t>
            </a:r>
            <a:r>
              <a:rPr lang="ru-RU" sz="1400" dirty="0" err="1" smtClean="0"/>
              <a:t>Торопецкий</a:t>
            </a:r>
            <a:r>
              <a:rPr lang="ru-RU" sz="1400" dirty="0" smtClean="0"/>
              <a:t>, Новгородский и Галицкий, полководец,.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hlinkClick r:id="rId5" tooltip="Даниил Галицкий"/>
              </a:rPr>
              <a:t>Даниил Галицкий</a:t>
            </a:r>
            <a:r>
              <a:rPr lang="ru-RU" sz="1400" dirty="0" smtClean="0"/>
              <a:t>, князь Галицкий и Волынский, полководец.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>
                <a:hlinkClick r:id="rId6" tooltip="Довмонт"/>
              </a:rPr>
              <a:t>Довмонт</a:t>
            </a:r>
            <a:r>
              <a:rPr lang="ru-RU" sz="1400" dirty="0" smtClean="0"/>
              <a:t>, великий князь литовский, князь Псковский.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hlinkClick r:id="rId7" tooltip="Александр Невский"/>
              </a:rPr>
              <a:t>Александр Невский</a:t>
            </a:r>
            <a:r>
              <a:rPr lang="ru-RU" sz="1400" dirty="0" smtClean="0"/>
              <a:t>, князь новгородский, великий князь Владимирский.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hlinkClick r:id="rId8" tooltip="Михаил Ярославич Тверской"/>
              </a:rPr>
              <a:t>Михаил Тверской</a:t>
            </a:r>
            <a:r>
              <a:rPr lang="ru-RU" sz="1400" dirty="0" smtClean="0"/>
              <a:t>, князь Тверской, великий князь Владимирский.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hlinkClick r:id="rId9" tooltip="Дмитрий Донской"/>
              </a:rPr>
              <a:t>Дмитрий Донской</a:t>
            </a:r>
            <a:r>
              <a:rPr lang="ru-RU" sz="1400" dirty="0" smtClean="0"/>
              <a:t>, </a:t>
            </a:r>
            <a:r>
              <a:rPr lang="ru-RU" sz="1400" dirty="0" err="1" smtClean="0"/>
              <a:t>велкий</a:t>
            </a:r>
            <a:r>
              <a:rPr lang="ru-RU" sz="1400" dirty="0" smtClean="0"/>
              <a:t> князь Владимирский и Московский, полководец.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>
                <a:hlinkClick r:id="rId10" tooltip="Кейстут"/>
              </a:rPr>
              <a:t>Кейстут</a:t>
            </a:r>
            <a:r>
              <a:rPr lang="ru-RU" sz="1400" dirty="0" smtClean="0"/>
              <a:t>, князь </a:t>
            </a:r>
            <a:r>
              <a:rPr lang="ru-RU" sz="1400" dirty="0" err="1" smtClean="0"/>
              <a:t>Трокский</a:t>
            </a:r>
            <a:r>
              <a:rPr lang="ru-RU" sz="1400" dirty="0" smtClean="0"/>
              <a:t> и </a:t>
            </a:r>
            <a:r>
              <a:rPr lang="ru-RU" sz="1400" dirty="0" err="1" smtClean="0"/>
              <a:t>Жемайтский</a:t>
            </a:r>
            <a:r>
              <a:rPr lang="ru-RU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hlinkClick r:id="rId11" tooltip="Холмский, Даниил Дмитриевич"/>
              </a:rPr>
              <a:t>Холмский, Даниил Дмитриевич</a:t>
            </a:r>
            <a:r>
              <a:rPr lang="ru-RU" sz="1400" dirty="0" smtClean="0"/>
              <a:t>, московский воевода.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hlinkClick r:id="rId12" tooltip="Михаил Иванович (князь воротынский)"/>
              </a:rPr>
              <a:t>Воротынский Михаил Иванович</a:t>
            </a:r>
            <a:r>
              <a:rPr lang="ru-RU" sz="1400" dirty="0" smtClean="0"/>
              <a:t> полководец.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hlinkClick r:id="rId13" tooltip="Даниил Васильевич Щеня"/>
              </a:rPr>
              <a:t>Даниил Васильевич </a:t>
            </a:r>
            <a:r>
              <a:rPr lang="ru-RU" sz="1400" dirty="0" err="1" smtClean="0">
                <a:hlinkClick r:id="rId13" tooltip="Даниил Васильевич Щеня"/>
              </a:rPr>
              <a:t>Щеня</a:t>
            </a:r>
            <a:r>
              <a:rPr lang="ru-RU" sz="1400" dirty="0" smtClean="0"/>
              <a:t>, князь, воевода.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hlinkClick r:id="rId14" tooltip="Марфа Посадница"/>
              </a:rPr>
              <a:t>Марфа Посадница</a:t>
            </a:r>
            <a:r>
              <a:rPr lang="ru-RU" sz="1400" dirty="0" smtClean="0"/>
              <a:t>, жена новгородского посадника </a:t>
            </a:r>
            <a:r>
              <a:rPr lang="ru-RU" sz="1400" dirty="0" err="1" smtClean="0"/>
              <a:t>Борецкого</a:t>
            </a:r>
            <a:r>
              <a:rPr lang="ru-RU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hlinkClick r:id="rId15" tooltip="Ермак Тимофеевич"/>
              </a:rPr>
              <a:t>Ермак Тимофеевич</a:t>
            </a:r>
            <a:r>
              <a:rPr lang="ru-RU" sz="1400" dirty="0" smtClean="0"/>
              <a:t>, казачий атаман.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hlinkClick r:id="rId16" tooltip="Михаил Скопин-Шуйский"/>
              </a:rPr>
              <a:t>Михаил Скопин-Шуйский</a:t>
            </a:r>
            <a:r>
              <a:rPr lang="ru-RU" sz="1400" dirty="0" smtClean="0"/>
              <a:t>, князь.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hlinkClick r:id="rId17" tooltip="Пожарский, Дмитрий Михайлович"/>
              </a:rPr>
              <a:t>Пожарский, Дмитрий Михайлович</a:t>
            </a:r>
            <a:r>
              <a:rPr lang="ru-RU" sz="1400" dirty="0" smtClean="0"/>
              <a:t>, князь, организатор народного ополчения.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err="1" smtClean="0">
                <a:hlinkClick r:id="rId18" tooltip="Минин, Кузьма"/>
              </a:rPr>
              <a:t>Козьма</a:t>
            </a:r>
            <a:r>
              <a:rPr lang="ru-RU" sz="1400" dirty="0" smtClean="0">
                <a:hlinkClick r:id="rId18" tooltip="Минин, Кузьма"/>
              </a:rPr>
              <a:t> Минин</a:t>
            </a:r>
            <a:r>
              <a:rPr lang="ru-RU" sz="1400" dirty="0" smtClean="0"/>
              <a:t>, организатор народного ополчения.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hlinkClick r:id="rId19" tooltip="Авраамий Палицын"/>
              </a:rPr>
              <a:t>Авраамий Палицын</a:t>
            </a:r>
            <a:r>
              <a:rPr lang="ru-RU" sz="1400" dirty="0" smtClean="0"/>
              <a:t>, келарь Троице-Сергиевой лавры, писатель.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hlinkClick r:id="rId20" tooltip="Богдан Хмельницкий"/>
              </a:rPr>
              <a:t>Богдан Хмельницкий</a:t>
            </a:r>
            <a:r>
              <a:rPr lang="ru-RU" sz="1400" dirty="0" smtClean="0"/>
              <a:t>, украинский государственный и военный деятель, гетман. </a:t>
            </a:r>
          </a:p>
          <a:p>
            <a:pPr marL="342900" indent="-342900"/>
            <a:r>
              <a:rPr lang="ru-RU" sz="1400" dirty="0" smtClean="0"/>
              <a:t> </a:t>
            </a:r>
          </a:p>
        </p:txBody>
      </p:sp>
      <p:sp>
        <p:nvSpPr>
          <p:cNvPr id="9" name="Круглая лента лицом вверх 8"/>
          <p:cNvSpPr/>
          <p:nvPr/>
        </p:nvSpPr>
        <p:spPr>
          <a:xfrm>
            <a:off x="3786182" y="214290"/>
            <a:ext cx="4286280" cy="500066"/>
          </a:xfrm>
          <a:prstGeom prst="ellipseRibbon2">
            <a:avLst>
              <a:gd name="adj1" fmla="val 25000"/>
              <a:gd name="adj2" fmla="val 60323"/>
              <a:gd name="adj3" fmla="val 12500"/>
            </a:avLst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Военные люди и герои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21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22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143108" y="428604"/>
            <a:ext cx="1928826" cy="357190"/>
          </a:xfrm>
          <a:prstGeom prst="wedgeRectCallout">
            <a:avLst>
              <a:gd name="adj1" fmla="val -59207"/>
              <a:gd name="adj2" fmla="val 12232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hlinkClick r:id="rId3" tooltip="Святослав Игоревич"/>
              </a:rPr>
              <a:t>Святослав Игоревич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23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214546" y="5929330"/>
            <a:ext cx="1500198" cy="714380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hlinkClick r:id="rId20" tooltip="Богдан Хмельницкий"/>
              </a:rPr>
              <a:t>Богдан Хмельницкий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инет веб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43174" y="1071546"/>
            <a:ext cx="785818" cy="78581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2" name="Прямоугольная выноска 11"/>
          <p:cNvSpPr/>
          <p:nvPr/>
        </p:nvSpPr>
        <p:spPr>
          <a:xfrm>
            <a:off x="1928794" y="3071810"/>
            <a:ext cx="1285884" cy="1357322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u="sng" dirty="0" smtClean="0">
              <a:hlinkClick r:id="rId14" tooltip="Марфа Посадница"/>
            </a:endParaRPr>
          </a:p>
          <a:p>
            <a:pPr algn="ctr"/>
            <a:r>
              <a:rPr lang="ru-RU" sz="1600" u="sng" dirty="0" smtClean="0">
                <a:hlinkClick r:id="rId13" tooltip="Даниил Васильевич Щеня"/>
              </a:rPr>
              <a:t>Даниил Васильевич </a:t>
            </a:r>
            <a:r>
              <a:rPr lang="ru-RU" sz="1600" u="sng" dirty="0" err="1" smtClean="0">
                <a:hlinkClick r:id="rId13" tooltip="Даниил Васильевич Щеня"/>
              </a:rPr>
              <a:t>Щеня</a:t>
            </a:r>
            <a:r>
              <a:rPr lang="ru-RU" sz="1600" u="sng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1600" u="sng" dirty="0" smtClean="0">
                <a:hlinkClick r:id="rId14" tooltip="Марфа Посадница"/>
              </a:rPr>
              <a:t>Марфа Посадница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инет веб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57356" y="428604"/>
            <a:ext cx="435484" cy="435484"/>
          </a:xfrm>
          <a:prstGeom prst="ellipse">
            <a:avLst/>
          </a:prstGeom>
        </p:spPr>
      </p:pic>
      <p:pic>
        <p:nvPicPr>
          <p:cNvPr id="16" name="Рисунок 15" descr="инет веб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57356" y="3714752"/>
            <a:ext cx="435484" cy="435484"/>
          </a:xfrm>
          <a:prstGeom prst="ellipse">
            <a:avLst/>
          </a:prstGeom>
        </p:spPr>
      </p:pic>
      <p:pic>
        <p:nvPicPr>
          <p:cNvPr id="17" name="Рисунок 16" descr="инет веб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14546" y="5929330"/>
            <a:ext cx="435484" cy="435484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8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7554" y="642918"/>
            <a:ext cx="5286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3" tooltip="Иван Сусанин"/>
              </a:rPr>
              <a:t>Иван Сусанин</a:t>
            </a:r>
            <a:r>
              <a:rPr lang="ru-RU" sz="1400" dirty="0" smtClean="0"/>
              <a:t>, народный герой.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4" tooltip="Шереметев, Борис Петрович"/>
              </a:rPr>
              <a:t>Шереметев, Борис Петрович</a:t>
            </a:r>
            <a:r>
              <a:rPr lang="ru-RU" sz="1400" dirty="0" smtClean="0"/>
              <a:t>, дипломат.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5" tooltip="Голицын, Михаил Михайлович"/>
              </a:rPr>
              <a:t>Голицын, Михаил Михайлович</a:t>
            </a:r>
            <a:r>
              <a:rPr lang="ru-RU" sz="1400" dirty="0" smtClean="0"/>
              <a:t>, генерал-фельдмаршал.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6" tooltip="Салтыков, Пётр Семёнович"/>
              </a:rPr>
              <a:t>Салтыков, Пётр Семёнович</a:t>
            </a:r>
            <a:r>
              <a:rPr lang="ru-RU" sz="1400" dirty="0" smtClean="0"/>
              <a:t>, генерал-фельдмаршал.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7" tooltip="Миних, Бурхард Кристоф"/>
              </a:rPr>
              <a:t>Миних, </a:t>
            </a:r>
            <a:r>
              <a:rPr lang="ru-RU" sz="1400" dirty="0" err="1" smtClean="0">
                <a:hlinkClick r:id="rId7" tooltip="Миних, Бурхард Кристоф"/>
              </a:rPr>
              <a:t>Бурхард</a:t>
            </a:r>
            <a:r>
              <a:rPr lang="ru-RU" sz="1400" dirty="0" smtClean="0">
                <a:hlinkClick r:id="rId7" tooltip="Миних, Бурхард Кристоф"/>
              </a:rPr>
              <a:t> Кристоф</a:t>
            </a:r>
            <a:r>
              <a:rPr lang="ru-RU" sz="1400" dirty="0" smtClean="0"/>
              <a:t>, генерал-фельдмаршал.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8" tooltip="Орлов, Алексей Григорьевич"/>
              </a:rPr>
              <a:t>Орлов, Алексей Григорьевич</a:t>
            </a:r>
            <a:r>
              <a:rPr lang="ru-RU" sz="1400" dirty="0" smtClean="0"/>
              <a:t>, генерал-аншеф.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9" tooltip="Румянцев-Задунайский, Пётр Александрович"/>
              </a:rPr>
              <a:t>Румянцев-Задунайский, Пётр Александрович</a:t>
            </a:r>
            <a:r>
              <a:rPr lang="ru-RU" sz="1400" dirty="0" smtClean="0"/>
              <a:t>, фельдмаршал.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10" tooltip="Суворов, Александр Васильевич"/>
              </a:rPr>
              <a:t>Суворов, Александр Васильевич</a:t>
            </a:r>
            <a:r>
              <a:rPr lang="ru-RU" sz="1400" dirty="0" smtClean="0"/>
              <a:t>, генералиссимус, полководец.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11" tooltip="Барклай-де-Толли, Михаил Богданович"/>
              </a:rPr>
              <a:t>Барклай-де-Толли, Михаил Богданович</a:t>
            </a:r>
            <a:r>
              <a:rPr lang="ru-RU" sz="1400" dirty="0" smtClean="0"/>
              <a:t>, генерал-фельдмаршал.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12" tooltip="Кутузов, Михаил Илларионович"/>
              </a:rPr>
              <a:t>Кутузов, Михаил Илларионович</a:t>
            </a:r>
            <a:r>
              <a:rPr lang="ru-RU" sz="1400" dirty="0" smtClean="0"/>
              <a:t>, генерал-фельдмаршал, полководец.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13" tooltip="Сенявин, Дмитрий Николаевич"/>
              </a:rPr>
              <a:t>Сенявин, Дмитрий Николаевич</a:t>
            </a:r>
            <a:r>
              <a:rPr lang="ru-RU" sz="1400" dirty="0" smtClean="0"/>
              <a:t>, флотоводец, адмирал.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14" tooltip="Платов, Матвей Иванович"/>
              </a:rPr>
              <a:t>Платов, Матвей Иванович</a:t>
            </a:r>
            <a:r>
              <a:rPr lang="ru-RU" sz="1400" dirty="0" smtClean="0"/>
              <a:t>, войсковой атаман, генерал от кавалерии.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15" tooltip="Багратион, Пётр Иванович"/>
              </a:rPr>
              <a:t>Багратион, Пётр Иванович</a:t>
            </a:r>
            <a:r>
              <a:rPr lang="ru-RU" sz="1400" dirty="0" smtClean="0"/>
              <a:t>, генерал, герой Отечественной войны 1812 года.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16" tooltip="Дибич-Забалканский, Иван Иванович"/>
              </a:rPr>
              <a:t>Дибич-Забалканский, Иван Иванович</a:t>
            </a:r>
            <a:r>
              <a:rPr lang="ru-RU" sz="1400" dirty="0" smtClean="0"/>
              <a:t>, генерал-фельдмаршал.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17" tooltip="Паскевич, Иван Фёдорович"/>
              </a:rPr>
              <a:t>Паскевич, Иван Фёдорович</a:t>
            </a:r>
            <a:r>
              <a:rPr lang="ru-RU" sz="1400" dirty="0" smtClean="0"/>
              <a:t>, генерал-фельдмаршал.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18" tooltip="Лазарев, Михаил Петрович"/>
              </a:rPr>
              <a:t>Лазарев, Михаил Петрович</a:t>
            </a:r>
            <a:r>
              <a:rPr lang="ru-RU" sz="1400" dirty="0" smtClean="0"/>
              <a:t>, флотоводец, адмирал.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19" tooltip="Корнилов, Владимир Алексеевич"/>
              </a:rPr>
              <a:t>Корнилов, Владимир Алексеевич</a:t>
            </a:r>
            <a:r>
              <a:rPr lang="ru-RU" sz="1400" dirty="0" smtClean="0"/>
              <a:t>, вице-адмирал, герой Севастопольской обороны.</a:t>
            </a:r>
          </a:p>
          <a:p>
            <a:pPr marL="342900" indent="-342900">
              <a:buFont typeface="+mj-lt"/>
              <a:buAutoNum type="arabicPeriod" startAt="19"/>
            </a:pPr>
            <a:r>
              <a:rPr lang="ru-RU" sz="1400" dirty="0" smtClean="0">
                <a:hlinkClick r:id="rId20" tooltip="Нахимов, Павел Степанович"/>
              </a:rPr>
              <a:t>Нахимов, Павел Степанович</a:t>
            </a:r>
            <a:r>
              <a:rPr lang="ru-RU" sz="1400" dirty="0" smtClean="0"/>
              <a:t>, флотоводец, адмирал.</a:t>
            </a:r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21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22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23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285984" y="0"/>
            <a:ext cx="1285884" cy="2071702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u="sng" dirty="0" smtClean="0">
              <a:hlinkClick r:id="rId10" tooltip="Суворов, Александр Васильевич"/>
            </a:endParaRPr>
          </a:p>
          <a:p>
            <a:pPr algn="ctr"/>
            <a:r>
              <a:rPr lang="ru-RU" sz="1600" u="sng" dirty="0" smtClean="0">
                <a:hlinkClick r:id="rId10" tooltip="Суворов, Александр Васильевич"/>
              </a:rPr>
              <a:t>Суворов  Александр Васильевич</a:t>
            </a:r>
            <a:r>
              <a:rPr lang="ru-RU" sz="1600" u="sng" dirty="0" smtClean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ru-RU" sz="1600" u="sng" dirty="0" smtClean="0">
                <a:hlinkClick r:id="rId11" tooltip="Барклай-де-Толли, Михаил Богданович"/>
              </a:rPr>
              <a:t>Барклай-де-Толли  Михаил Богданович</a:t>
            </a:r>
            <a:r>
              <a:rPr lang="ru-RU" sz="1600" dirty="0" smtClean="0"/>
              <a:t>,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071670" y="2643182"/>
            <a:ext cx="1500198" cy="1571636"/>
          </a:xfrm>
          <a:prstGeom prst="wedgeRectCallout">
            <a:avLst>
              <a:gd name="adj1" fmla="val -63030"/>
              <a:gd name="adj2" fmla="val 1497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u="sng" dirty="0" smtClean="0">
              <a:hlinkClick r:id="rId12" tooltip="Кутузов, Михаил Илларионович"/>
            </a:endParaRPr>
          </a:p>
          <a:p>
            <a:pPr algn="ctr"/>
            <a:r>
              <a:rPr lang="ru-RU" sz="1600" u="sng" dirty="0" smtClean="0">
                <a:hlinkClick r:id="rId12" tooltip="Кутузов, Михаил Илларионович"/>
              </a:rPr>
              <a:t>Кутузов Михаил Илларионович</a:t>
            </a:r>
            <a:endParaRPr lang="ru-RU" sz="1600" dirty="0" smtClean="0"/>
          </a:p>
          <a:p>
            <a:pPr algn="ctr"/>
            <a:r>
              <a:rPr lang="ru-RU" sz="1600" u="sng" dirty="0" smtClean="0">
                <a:hlinkClick r:id="rId13" tooltip="Сенявин, Дмитрий Николаевич"/>
              </a:rPr>
              <a:t>Сенявин Дмитрий Николаевич</a:t>
            </a:r>
            <a:r>
              <a:rPr lang="ru-RU" sz="1600" dirty="0" smtClean="0"/>
              <a:t>, 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000232" y="6072206"/>
            <a:ext cx="2786082" cy="571504"/>
          </a:xfrm>
          <a:prstGeom prst="wedgeRectCallout">
            <a:avLst>
              <a:gd name="adj1" fmla="val -52443"/>
              <a:gd name="adj2" fmla="val 3819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u="sng" dirty="0" smtClean="0">
                <a:hlinkClick r:id="rId16" tooltip="Дибич-Забалканский, Иван Иванович"/>
              </a:rPr>
              <a:t>Дибич-Забалканский И.И.,</a:t>
            </a:r>
            <a:r>
              <a:rPr lang="ru-RU" sz="1600" dirty="0" smtClean="0"/>
              <a:t>, </a:t>
            </a:r>
          </a:p>
          <a:p>
            <a:r>
              <a:rPr lang="ru-RU" sz="1600" dirty="0" smtClean="0">
                <a:hlinkClick r:id="rId17" tooltip="Паскевич, Иван Фёдорович"/>
              </a:rPr>
              <a:t>Паскевич И.Ф. </a:t>
            </a:r>
            <a:r>
              <a:rPr lang="ru-RU" sz="1600" dirty="0" smtClean="0"/>
              <a:t>, </a:t>
            </a:r>
            <a:endParaRPr lang="ru-RU" sz="1600" dirty="0"/>
          </a:p>
        </p:txBody>
      </p:sp>
      <p:pic>
        <p:nvPicPr>
          <p:cNvPr id="12" name="Рисунок 11" descr="инет веб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43174" y="1928802"/>
            <a:ext cx="785818" cy="785818"/>
          </a:xfrm>
          <a:prstGeom prst="ellipse">
            <a:avLst/>
          </a:prstGeom>
          <a:effectLst>
            <a:softEdge rad="63500"/>
          </a:effectLst>
        </p:spPr>
      </p:pic>
      <p:pic>
        <p:nvPicPr>
          <p:cNvPr id="13" name="Рисунок 12" descr="инет веб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43108" y="1214422"/>
            <a:ext cx="435484" cy="435484"/>
          </a:xfrm>
          <a:prstGeom prst="ellipse">
            <a:avLst/>
          </a:prstGeom>
        </p:spPr>
      </p:pic>
      <p:pic>
        <p:nvPicPr>
          <p:cNvPr id="14" name="Рисунок 13" descr="инет веб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00232" y="3571876"/>
            <a:ext cx="435484" cy="435484"/>
          </a:xfrm>
          <a:prstGeom prst="ellipse">
            <a:avLst/>
          </a:prstGeom>
        </p:spPr>
      </p:pic>
      <p:pic>
        <p:nvPicPr>
          <p:cNvPr id="15" name="Рисунок 14" descr="инет веб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714480" y="6143644"/>
            <a:ext cx="435484" cy="435484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1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785794"/>
            <a:ext cx="4731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..Всего 16. Очень скромен ряд</a:t>
            </a:r>
          </a:p>
          <a:p>
            <a:r>
              <a:rPr lang="ru-RU" sz="2000" dirty="0" smtClean="0"/>
              <a:t>Писателей,  художников, - богемы!</a:t>
            </a:r>
          </a:p>
          <a:p>
            <a:r>
              <a:rPr lang="ru-RU" sz="2000" dirty="0" smtClean="0">
                <a:hlinkClick r:id="rId3" action="ppaction://hlinksldjump"/>
              </a:rPr>
              <a:t>Фамилии так много говорят,</a:t>
            </a:r>
          </a:p>
          <a:p>
            <a:r>
              <a:rPr lang="ru-RU" sz="2000" dirty="0" smtClean="0">
                <a:hlinkClick r:id="rId3" action="ppaction://hlinksldjump"/>
              </a:rPr>
              <a:t>И каждая достойна новой темы…</a:t>
            </a:r>
            <a:endParaRPr lang="ru-RU" sz="2000" dirty="0" smtClean="0"/>
          </a:p>
          <a:p>
            <a:r>
              <a:rPr lang="ru-RU" sz="2000" dirty="0" smtClean="0"/>
              <a:t> </a:t>
            </a:r>
          </a:p>
          <a:p>
            <a:endParaRPr lang="ru-RU" sz="2000" dirty="0" smtClean="0">
              <a:hlinkClick r:id="rId4"/>
            </a:endParaRPr>
          </a:p>
          <a:p>
            <a:endParaRPr lang="ru-RU" sz="2000" dirty="0" smtClean="0">
              <a:hlinkClick r:id="rId4"/>
            </a:endParaRPr>
          </a:p>
          <a:p>
            <a:endParaRPr lang="ru-RU" sz="2000" dirty="0" smtClean="0">
              <a:hlinkClick r:id="rId4"/>
            </a:endParaRPr>
          </a:p>
          <a:p>
            <a:endParaRPr lang="ru-RU" sz="2000" dirty="0" smtClean="0">
              <a:hlinkClick r:id="rId4"/>
            </a:endParaRPr>
          </a:p>
          <a:p>
            <a:endParaRPr lang="ru-RU" sz="2000" dirty="0" smtClean="0">
              <a:hlinkClick r:id="rId4"/>
            </a:endParaRPr>
          </a:p>
          <a:p>
            <a:endParaRPr lang="ru-RU" sz="2000" dirty="0" smtClean="0">
              <a:hlinkClick r:id="rId4"/>
            </a:endParaRPr>
          </a:p>
          <a:p>
            <a:endParaRPr lang="ru-RU" sz="2000" dirty="0" smtClean="0">
              <a:hlinkClick r:id="rId4"/>
            </a:endParaRPr>
          </a:p>
          <a:p>
            <a:endParaRPr lang="ru-RU" sz="2000" dirty="0" smtClean="0">
              <a:hlinkClick r:id="rId4"/>
            </a:endParaRPr>
          </a:p>
          <a:p>
            <a:r>
              <a:rPr lang="ru-RU" sz="2000" dirty="0" smtClean="0">
                <a:hlinkClick r:id="rId4"/>
              </a:rPr>
              <a:t>Все классики</a:t>
            </a:r>
            <a:r>
              <a:rPr lang="ru-RU" sz="2000" dirty="0" smtClean="0"/>
              <a:t>   не уместились тут:</a:t>
            </a:r>
          </a:p>
          <a:p>
            <a:r>
              <a:rPr lang="ru-RU" sz="2000" dirty="0" smtClean="0"/>
              <a:t>На пьедестале места мало слишком;</a:t>
            </a:r>
          </a:p>
          <a:p>
            <a:r>
              <a:rPr lang="ru-RU" sz="2000" dirty="0" smtClean="0"/>
              <a:t>В музеях и в библиотеках ждут </a:t>
            </a:r>
          </a:p>
          <a:p>
            <a:r>
              <a:rPr lang="ru-RU" sz="2000" dirty="0" smtClean="0"/>
              <a:t>В своих  века перешагнувших книжках…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660px-1000_Art_chelovek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2071678"/>
            <a:ext cx="5302480" cy="264320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Управляющая кнопка: далее 13">
            <a:hlinkClick r:id="rId3" action="ppaction://hlinksldjump" highlightClick="1"/>
          </p:cNvPr>
          <p:cNvSpPr/>
          <p:nvPr/>
        </p:nvSpPr>
        <p:spPr>
          <a:xfrm>
            <a:off x="5357818" y="6143644"/>
            <a:ext cx="785818" cy="7143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инет веб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3240" y="4714884"/>
            <a:ext cx="435484" cy="435484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mph" presetSubtype="0" repeatCount="2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78" y="571480"/>
            <a:ext cx="54292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3" tooltip="Ломоносов, Михаил Васильевич"/>
              </a:rPr>
              <a:t>Ломоносов, Михаил Васильевич</a:t>
            </a:r>
            <a:r>
              <a:rPr lang="ru-RU" dirty="0" smtClean="0"/>
              <a:t>, учёный;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4" tooltip="Фонвизин, Денис Иванович"/>
              </a:rPr>
              <a:t>Фонвизин, Денис Иванович</a:t>
            </a:r>
            <a:r>
              <a:rPr lang="ru-RU" dirty="0" smtClean="0"/>
              <a:t>, писатель;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hlinkClick r:id="rId5" tooltip="Кокоринов, Александр Филиппович"/>
              </a:rPr>
              <a:t>Кокоринов</a:t>
            </a:r>
            <a:r>
              <a:rPr lang="ru-RU" dirty="0" smtClean="0">
                <a:hlinkClick r:id="rId5" tooltip="Кокоринов, Александр Филиппович"/>
              </a:rPr>
              <a:t>, Александр Филиппович</a:t>
            </a:r>
            <a:r>
              <a:rPr lang="ru-RU" dirty="0" smtClean="0"/>
              <a:t>, архитектор;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6" tooltip="Державин, Гавриил Романович"/>
              </a:rPr>
              <a:t>Державин, Гавриил Романович</a:t>
            </a:r>
            <a:r>
              <a:rPr lang="ru-RU" dirty="0" smtClean="0"/>
              <a:t>, поэт, государственный деятель;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7" tooltip="Волков, Фёдор Григорьевич"/>
              </a:rPr>
              <a:t>Волков, Фёдор Григорьевич</a:t>
            </a:r>
            <a:r>
              <a:rPr lang="ru-RU" dirty="0" smtClean="0"/>
              <a:t>, актёр;</a:t>
            </a:r>
          </a:p>
          <a:p>
            <a:pPr marL="342900" indent="-342900">
              <a:buFont typeface="+mj-lt"/>
              <a:buAutoNum type="arabicPeriod"/>
            </a:pPr>
            <a:r>
              <a:rPr lang="ru-RU" u="sng" dirty="0" smtClean="0">
                <a:hlinkClick r:id="rId8" tooltip="Карамзин, Николай Михайлович"/>
              </a:rPr>
              <a:t>Карамзин, Николай Михайлович</a:t>
            </a:r>
            <a:r>
              <a:rPr lang="ru-RU" dirty="0" smtClean="0"/>
              <a:t>, писатель, историк;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9" tooltip="Крылов, Иван Андреевич"/>
              </a:rPr>
              <a:t>Крылов, Иван Андреевич</a:t>
            </a:r>
            <a:r>
              <a:rPr lang="ru-RU" dirty="0" smtClean="0"/>
              <a:t>, баснописец;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10" tooltip="Жуковский, Василий Андреевич"/>
              </a:rPr>
              <a:t>Жуковский, Василий Андреевич</a:t>
            </a:r>
            <a:r>
              <a:rPr lang="ru-RU" dirty="0" smtClean="0"/>
              <a:t>, поэт, переводчик;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hlinkClick r:id="rId11" tooltip="Гнедич, Николай Иванович"/>
              </a:rPr>
              <a:t>Гнедич</a:t>
            </a:r>
            <a:r>
              <a:rPr lang="ru-RU" dirty="0" smtClean="0">
                <a:hlinkClick r:id="rId11" tooltip="Гнедич, Николай Иванович"/>
              </a:rPr>
              <a:t>, Николай Иванович</a:t>
            </a:r>
            <a:r>
              <a:rPr lang="ru-RU" dirty="0" smtClean="0"/>
              <a:t>, поэт, переводчик;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12" tooltip="Грибоедов, Александр Сергеевич"/>
              </a:rPr>
              <a:t>Грибоедов, Александр Сергеевич</a:t>
            </a:r>
            <a:r>
              <a:rPr lang="ru-RU" dirty="0" smtClean="0"/>
              <a:t>, писатель, дипломат;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13" tooltip="Лермонтов, Михаил Юрьевич"/>
              </a:rPr>
              <a:t>Лермонтов, Михаил Юрьевич</a:t>
            </a:r>
            <a:r>
              <a:rPr lang="ru-RU" dirty="0" smtClean="0"/>
              <a:t>, поэт;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14" tooltip="Пушкин, Александр Сергеевич"/>
              </a:rPr>
              <a:t>Пушкин, Александр Сергеевич</a:t>
            </a:r>
            <a:r>
              <a:rPr lang="ru-RU" dirty="0" smtClean="0"/>
              <a:t>, поэт;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15" tooltip="Гоголь, Николай Васильевич"/>
              </a:rPr>
              <a:t>Гоголь, Николай Васильевич</a:t>
            </a:r>
            <a:r>
              <a:rPr lang="ru-RU" dirty="0" smtClean="0"/>
              <a:t>, писатель;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16" tooltip="Глинка, Михаил Иванович"/>
              </a:rPr>
              <a:t>Глинка, Михаил Иванович</a:t>
            </a:r>
            <a:r>
              <a:rPr lang="ru-RU" dirty="0" smtClean="0"/>
              <a:t>, композитор;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hlinkClick r:id="rId17" tooltip="Брюллов, Карл Павлович"/>
              </a:rPr>
              <a:t>Брюллов, Карл Павлович</a:t>
            </a:r>
            <a:r>
              <a:rPr lang="ru-RU" dirty="0" smtClean="0"/>
              <a:t>, художник;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hlinkClick r:id="rId18" tooltip="Бортнянский, Дмитрий Степанович"/>
              </a:rPr>
              <a:t>Бортнянский</a:t>
            </a:r>
            <a:r>
              <a:rPr lang="ru-RU" dirty="0" smtClean="0">
                <a:hlinkClick r:id="rId18" tooltip="Бортнянский, Дмитрий Степанович"/>
              </a:rPr>
              <a:t>, Дмитрий Степанович</a:t>
            </a:r>
            <a:r>
              <a:rPr lang="ru-RU" dirty="0" smtClean="0"/>
              <a:t>, композитор. 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20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43446"/>
            <a:ext cx="1500198" cy="2000264"/>
          </a:xfrm>
          <a:prstGeom prst="roundRect">
            <a:avLst/>
          </a:prstGeom>
          <a:blipFill>
            <a:blip r:embed="rId21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нет веб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571736" y="1500174"/>
            <a:ext cx="785818" cy="785818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571480"/>
            <a:ext cx="47319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…Прощай, Великий Новгород!  Поклон</a:t>
            </a:r>
          </a:p>
          <a:p>
            <a:r>
              <a:rPr lang="ru-RU" sz="2000" dirty="0" smtClean="0"/>
              <a:t>За памятник державный  - символ силы;</a:t>
            </a:r>
          </a:p>
          <a:p>
            <a:r>
              <a:rPr lang="ru-RU" sz="2000" dirty="0" smtClean="0"/>
              <a:t>Нам столько приоткрыть позволил он </a:t>
            </a:r>
          </a:p>
          <a:p>
            <a:r>
              <a:rPr lang="ru-RU" sz="2000" dirty="0" smtClean="0"/>
              <a:t>Страниц-имён  истории России…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2000" dirty="0" smtClean="0"/>
              <a:t>Но это  не итог! Конечно, нет!</a:t>
            </a:r>
          </a:p>
          <a:p>
            <a:r>
              <a:rPr lang="ru-RU" sz="2000" dirty="0" smtClean="0"/>
              <a:t>Всё это – лишь начало! Без сомнений!</a:t>
            </a:r>
          </a:p>
          <a:p>
            <a:r>
              <a:rPr lang="ru-RU" sz="2000" dirty="0" smtClean="0"/>
              <a:t>Залог - сто пятьдесят кипучих лет</a:t>
            </a:r>
          </a:p>
          <a:p>
            <a:r>
              <a:rPr lang="ru-RU" sz="2000" dirty="0" smtClean="0"/>
              <a:t>Эпохи современных потрясений…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2000" dirty="0" smtClean="0"/>
              <a:t>Непросто необъятное понять:  </a:t>
            </a:r>
          </a:p>
          <a:p>
            <a:r>
              <a:rPr lang="ru-RU" sz="2000" dirty="0" smtClean="0"/>
              <a:t>Реформы, революции и войны.</a:t>
            </a:r>
          </a:p>
          <a:p>
            <a:r>
              <a:rPr lang="ru-RU" sz="2000" dirty="0" smtClean="0"/>
              <a:t>Всё сложно в свете нынешнего дня,</a:t>
            </a:r>
          </a:p>
          <a:p>
            <a:r>
              <a:rPr lang="ru-RU" sz="2000" dirty="0" smtClean="0"/>
              <a:t>События - страницы многослойны…</a:t>
            </a:r>
          </a:p>
          <a:p>
            <a:r>
              <a:rPr lang="ru-RU" sz="800" dirty="0" smtClean="0"/>
              <a:t> </a:t>
            </a:r>
          </a:p>
          <a:p>
            <a:r>
              <a:rPr lang="ru-RU" sz="2000" dirty="0" smtClean="0"/>
              <a:t>Но помощь сможем мы найти у тех,</a:t>
            </a:r>
          </a:p>
          <a:p>
            <a:r>
              <a:rPr lang="ru-RU" sz="2000" dirty="0" smtClean="0"/>
              <a:t>Кто пропустил через  себя всё это.</a:t>
            </a:r>
          </a:p>
          <a:p>
            <a:r>
              <a:rPr lang="ru-RU" sz="2000" dirty="0" smtClean="0"/>
              <a:t>Вот в чём великих классиков успех:</a:t>
            </a:r>
          </a:p>
          <a:p>
            <a:r>
              <a:rPr lang="ru-RU" sz="2000" b="1" dirty="0" smtClean="0">
                <a:hlinkClick r:id="rId3" action="ppaction://hlinksldjump"/>
              </a:rPr>
              <a:t>В их ярких строках верные  ответы!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14290"/>
            <a:ext cx="1500198" cy="200026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2428868"/>
            <a:ext cx="1500198" cy="2000264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B87F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28596" y="4643446"/>
            <a:ext cx="1643074" cy="2000264"/>
            <a:chOff x="428596" y="2428868"/>
            <a:chExt cx="1643074" cy="200026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00034" y="2428868"/>
              <a:ext cx="1500198" cy="20002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B87F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" name="Picture 1" descr="C:\Documents and Settings\User\Рабочий стол\402965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0034" y="3143248"/>
              <a:ext cx="1500198" cy="1260671"/>
            </a:xfrm>
            <a:prstGeom prst="roundRect">
              <a:avLst/>
            </a:prstGeom>
            <a:noFill/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500034" y="2428868"/>
              <a:ext cx="1500198" cy="135732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300" b="1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" descr="C:\Documents and Settings\User\Рабочий стол\402965.jpg"/>
            <p:cNvPicPr>
              <a:picLocks noChangeAspect="1" noChangeArrowheads="1"/>
            </p:cNvPicPr>
            <p:nvPr/>
          </p:nvPicPr>
          <p:blipFill>
            <a:blip r:embed="rId7"/>
            <a:srcRect t="22667" r="76190"/>
            <a:stretch>
              <a:fillRect/>
            </a:stretch>
          </p:blipFill>
          <p:spPr bwMode="auto">
            <a:xfrm>
              <a:off x="500034" y="3429000"/>
              <a:ext cx="357190" cy="974919"/>
            </a:xfrm>
            <a:prstGeom prst="roundRect">
              <a:avLst/>
            </a:prstGeom>
            <a:noFill/>
          </p:spPr>
        </p:pic>
        <p:sp>
          <p:nvSpPr>
            <p:cNvPr id="14" name="Прямоугольник 13"/>
            <p:cNvSpPr/>
            <p:nvPr/>
          </p:nvSpPr>
          <p:spPr>
            <a:xfrm>
              <a:off x="428596" y="2428868"/>
              <a:ext cx="1643074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 smtClean="0"/>
                <a:t>Вы можете беседовать с Толстым и Достоевским, читая их книги. Книга – это машина времени.</a:t>
              </a:r>
              <a:endParaRPr lang="ru-RU" sz="1300" b="1" dirty="0"/>
            </a:p>
          </p:txBody>
        </p:sp>
      </p:grpSp>
      <p:sp>
        <p:nvSpPr>
          <p:cNvPr id="15" name="Управляющая кнопка: далее 14">
            <a:hlinkClick r:id="rId3" action="ppaction://hlinksldjump" highlightClick="1"/>
          </p:cNvPr>
          <p:cNvSpPr/>
          <p:nvPr/>
        </p:nvSpPr>
        <p:spPr>
          <a:xfrm>
            <a:off x="5357818" y="6072206"/>
            <a:ext cx="714380" cy="7857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инет веб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7356" y="6357958"/>
            <a:ext cx="292608" cy="292608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7" presetClass="emph" presetSubtype="0" repeatCount="2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яланская н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яланская нп</Template>
  <TotalTime>3300</TotalTime>
  <Words>896</Words>
  <Application>Microsoft Office PowerPoint</Application>
  <PresentationFormat>Экран (4:3)</PresentationFormat>
  <Paragraphs>298</Paragraphs>
  <Slides>15</Slides>
  <Notes>1</Notes>
  <HiddenSlides>5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яланская нп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Uzer</cp:lastModifiedBy>
  <cp:revision>344</cp:revision>
  <dcterms:created xsi:type="dcterms:W3CDTF">2012-05-22T02:35:47Z</dcterms:created>
  <dcterms:modified xsi:type="dcterms:W3CDTF">2012-11-17T12:45:55Z</dcterms:modified>
</cp:coreProperties>
</file>