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етка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77742" cy="367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1520" y="1340768"/>
            <a:ext cx="4032448" cy="4249688"/>
            <a:chOff x="16" y="240"/>
            <a:chExt cx="4112" cy="3312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712" y="2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D37221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D37221"/>
                </a:solidFill>
                <a:latin typeface="Times New Roman" pitchFamily="18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872" y="21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D37221"/>
                  </a:solidFill>
                  <a:latin typeface="Times New Roman" pitchFamily="18" charset="0"/>
                </a:rPr>
                <a:t>X</a:t>
              </a:r>
              <a:endParaRPr lang="ru-RU" sz="2400">
                <a:solidFill>
                  <a:srgbClr val="D37221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026" y="336"/>
              <a:ext cx="0" cy="3216"/>
            </a:xfrm>
            <a:prstGeom prst="line">
              <a:avLst/>
            </a:prstGeom>
            <a:noFill/>
            <a:ln w="57150">
              <a:solidFill>
                <a:srgbClr val="D3722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2221" y="1950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16" y="2064"/>
              <a:ext cx="4112" cy="0"/>
            </a:xfrm>
            <a:prstGeom prst="line">
              <a:avLst/>
            </a:prstGeom>
            <a:noFill/>
            <a:ln w="57150">
              <a:solidFill>
                <a:srgbClr val="D3722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9552" y="332656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 координаты точки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332656"/>
            <a:ext cx="576064" cy="36004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2606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Верно!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6926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Подумай ещё!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555776" y="3140968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99792" y="26369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1" name="Овал 20"/>
          <p:cNvSpPr/>
          <p:nvPr/>
        </p:nvSpPr>
        <p:spPr>
          <a:xfrm>
            <a:off x="3059832" y="3356992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15616" y="3068960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619672" y="4077072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835696" y="2636912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55776" y="4077072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619672" y="4509120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63688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91680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63688" y="450912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15616" y="25649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55776" y="407707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131840" y="292494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39" name="Овал 38"/>
          <p:cNvSpPr/>
          <p:nvPr/>
        </p:nvSpPr>
        <p:spPr>
          <a:xfrm>
            <a:off x="1619672" y="3573016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771800" y="3573016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059832" y="4077072"/>
            <a:ext cx="216024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619672" y="3140968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843808" y="3573016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203848" y="4005064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endParaRPr lang="ru-RU" sz="2800" b="1" dirty="0"/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5076056" y="1268763"/>
          <a:ext cx="3744417" cy="4752528"/>
        </p:xfrm>
        <a:graphic>
          <a:graphicData uri="http://schemas.openxmlformats.org/drawingml/2006/table">
            <a:tbl>
              <a:tblPr/>
              <a:tblGrid>
                <a:gridCol w="730618"/>
                <a:gridCol w="730618"/>
                <a:gridCol w="730618"/>
                <a:gridCol w="730618"/>
                <a:gridCol w="821945"/>
              </a:tblGrid>
              <a:tr h="4248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(X;Y)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(X;Y)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(X;Y)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(X;Y)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5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796136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88224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92080" y="764704"/>
            <a:ext cx="57606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6588224" y="263691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00392" y="30689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(-4;2)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36296" y="42930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00392" y="55892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(-2;0)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522920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(3;0)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24128" y="39330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(-1;4)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00392" y="220486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(4;1)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083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96136" y="479715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36296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8384" y="17008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36296" y="22048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24128" y="220486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(-4;-1)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16216" y="220486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(1;4)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796136" y="26369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36296" y="26369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28384" y="26369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796136" y="306896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(-4;-2)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16216" y="30689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08304" y="306896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24128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(-4;-2)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216" y="35010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028384" y="35010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516216" y="39330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308304" y="39330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(4;-1)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028384" y="39330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(1;4)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724128" y="42930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16216" y="429309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028384" y="42930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(-2;2)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36296" y="47251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028384" y="47251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(2;-4)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16216" y="47251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796136" y="51571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(0;-3)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100392" y="51571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(0;3)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308304" y="55892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(0;-2)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96136" y="55892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(0;2)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16216" y="51571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(-3;0)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516216" y="55892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(2;0)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97152"/>
            <a:ext cx="1584176" cy="15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5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FC6B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F21C"/>
                                      </p:to>
                                    </p:animClr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204</Words>
  <Application>Microsoft Office PowerPoint</Application>
  <PresentationFormat>Экран (4:3)</PresentationFormat>
  <Paragraphs>110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15</cp:revision>
  <dcterms:created xsi:type="dcterms:W3CDTF">2011-10-21T13:16:47Z</dcterms:created>
  <dcterms:modified xsi:type="dcterms:W3CDTF">2011-10-26T12:08:14Z</dcterms:modified>
</cp:coreProperties>
</file>