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F201-E2AC-4AD9-8355-B2B1851D2E8F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09F6-CAF7-4BF4-A332-CAF84BBDC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142984"/>
            <a:ext cx="8501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Правописание 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сложных имен прилагательных</a:t>
            </a:r>
            <a:endParaRPr lang="ru-RU" sz="5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Picture 5" descr="social_news_50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3463919" cy="38002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86314" y="3214686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«Уфимская СОШ»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Мальцева Т.В.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6050" y="428604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Подведем итог!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835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В каких случаях сложное прилагательное     пишется через дефис, в каких – слитно?</a:t>
            </a:r>
          </a:p>
          <a:p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какой мыслью ты идешь с сегодняшнего урока? Выбери подходящую пословицу. Свой выбор аргументируй.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Тяжела ты, шапка Мономаха.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Повторение – мать учения.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день ничему не научился, зря прожил день.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Корень учения горек, да плод его сладок.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0009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Прочитайте и проанализируйте предложения.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(Ярко) белая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вспышка молний прорезала ночное небо.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Нам предстояла поездка в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восточную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территорию на Новосибирских островах.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Попробуйте объяснить правописание сложных имен прилагательных.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071538" y="1071546"/>
            <a:ext cx="7358114" cy="4429156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71604" y="1357298"/>
            <a:ext cx="6500858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Сформулируйте цель урока: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Повторить способы образования сложных имен прилагательных.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Изучить правила написания сложных имен прилагательных.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2153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Сложные прилагательные могут писаться через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дефис.</a:t>
            </a:r>
          </a:p>
          <a:p>
            <a:pPr marL="342900" indent="-342900">
              <a:buAutoNum type="arabicParenR"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Ярко-красный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бледно-розовый.</a:t>
            </a: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Машинно-тракторный (машина и трактор); русско-немецкий (русский и немецкий).</a:t>
            </a: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Юго-восточный (юго-восток), санкт-петербургский (Санкт-Петербург).</a:t>
            </a: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Белый-белый теплоход.</a:t>
            </a:r>
          </a:p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НО!!!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Широкоэкранный – широкий экран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Дальневосточный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альний Восток.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807249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Образуйте сложные прилагательные. Запишите сначала те, которые пишутся слитно, затем – через дефис.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(Каменный уголь) промышленность, (кислый и сладкий) сок, (российское и болгарское) сотрудничество, (ремонтируют вагоны) депо, (макаронные и кондитерские) изделия, (бело)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розовое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облако, (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западный ветер, (черная, черная) краска, (русский и английский) словарь.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807249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Каменноугольная промышленность, вагоноремонтное депо.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Кисло-сладкий сок, российско-болгарское сотрудничество, макаронно-кондитерские изделия, бело-розовое облако, северо-западный ветер, черная-черная краска, русско-английский словарь.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786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Выпиши «третье лишнее».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(Немецко) французский , (садово) огородный, (железно) дорожный.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(Кисло) молочный,  (сельско) хозяйственный, (ярко) желтый.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(Северо) восточный, (литературно) музыкальный, (судо) строительный.</a:t>
            </a:r>
          </a:p>
          <a:p>
            <a:pPr marL="342900" indent="-342900"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железнодорожный; 2) ярко-желтый; 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судостроительный.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17693"/>
            <a:ext cx="678661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Отдохнем и поиграем!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Прочитайте и отгадайте загадки.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Есть на речка лесо-рубы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 серебристобурых шубах.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Из деревьев, веток, глины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Строят прочные плотины.    </a:t>
            </a:r>
          </a:p>
          <a:p>
            <a:pPr marL="342900" indent="-342900">
              <a:buAutoNum type="arabicParenR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Бежит, гудит,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 два глаза глядит,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А станет –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Ярко-красный глазок глянет.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  В лесу и на болоте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Травку вы найдете.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А за ней синеет гвоздь –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Кислосладких ягод гроздь. </a:t>
            </a:r>
          </a:p>
          <a:p>
            <a:pPr marL="342900" indent="-342900">
              <a:buAutoNum type="arabicParenR" startAt="4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Там, где строят новый дом,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Ходит воин со щитом.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Прогулялся валко,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Шаткоровной сделалась площадка. </a:t>
            </a:r>
          </a:p>
          <a:p>
            <a:pPr marL="342900" indent="-34290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Все ли сложные имена существительные и имена прилагательные написаны правильно? Исправьте ошибки.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380" y="1857364"/>
            <a:ext cx="97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(Бобры)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3071810"/>
            <a:ext cx="17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(Автомобиль)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4286256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(Клюква)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55007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(Экскаватор)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571604" y="785794"/>
            <a:ext cx="6072230" cy="4000528"/>
          </a:xfrm>
          <a:prstGeom prst="wedgeRoundRectCallout">
            <a:avLst>
              <a:gd name="adj1" fmla="val -20833"/>
              <a:gd name="adj2" fmla="val 6951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1670" y="928670"/>
            <a:ext cx="52864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Пиши правильно!!!</a:t>
            </a:r>
          </a:p>
          <a:p>
            <a:r>
              <a:rPr lang="ru-RU" sz="2400" dirty="0" smtClean="0"/>
              <a:t>       </a:t>
            </a:r>
            <a:r>
              <a:rPr lang="ru-RU" sz="2400" b="1" dirty="0" smtClean="0">
                <a:solidFill>
                  <a:srgbClr val="C00000"/>
                </a:solidFill>
              </a:rPr>
              <a:t>Лесорубы</a:t>
            </a:r>
            <a:r>
              <a:rPr lang="ru-RU" sz="2400" dirty="0" smtClean="0"/>
              <a:t> – сложение с помощью                   соединительной гласной;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Серебристо-бурых </a:t>
            </a:r>
            <a:r>
              <a:rPr lang="ru-RU" sz="2400" dirty="0" smtClean="0"/>
              <a:t>–  имя прилагательное обозначает оттенки цветов;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Кисло-сладких </a:t>
            </a:r>
            <a:r>
              <a:rPr lang="ru-RU" sz="2400" dirty="0" smtClean="0"/>
              <a:t>– может быть заменено равноправными словами с союзом и: кислый и сладкий;</a:t>
            </a:r>
          </a:p>
          <a:p>
            <a:r>
              <a:rPr lang="ru-RU" sz="2400" dirty="0" smtClean="0"/>
              <a:t>       </a:t>
            </a:r>
            <a:r>
              <a:rPr lang="ru-RU" sz="2400" b="1" dirty="0" smtClean="0">
                <a:solidFill>
                  <a:srgbClr val="C00000"/>
                </a:solidFill>
              </a:rPr>
              <a:t>Шатко-ровной</a:t>
            </a:r>
            <a:r>
              <a:rPr lang="ru-RU" sz="2400" dirty="0" smtClean="0"/>
              <a:t> – шаткой и ровной.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723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с учебником.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Упражнение 223 с. 98 – 99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Из-под земли пок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зались бледно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зеленые листики 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стений. 2) М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гучий ст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етний дуб раскинул свою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необ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ятную крону. 3) Северо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восточный ветер усиливается. 4) Плодово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ягодный участок распол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жился на солнц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пеке. 5) Последние темно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фиолетовые осенние цветы ув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дали.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Творческое задание.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Напишите автобиографию сложного имени прилагательного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голубоглазый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587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Russkij4</cp:lastModifiedBy>
  <cp:revision>12</cp:revision>
  <dcterms:created xsi:type="dcterms:W3CDTF">2011-10-24T15:42:06Z</dcterms:created>
  <dcterms:modified xsi:type="dcterms:W3CDTF">2011-10-25T05:42:06Z</dcterms:modified>
</cp:coreProperties>
</file>